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3" r:id="rId2"/>
    <p:sldId id="268" r:id="rId3"/>
    <p:sldId id="266" r:id="rId4"/>
    <p:sldId id="264" r:id="rId5"/>
    <p:sldId id="267" r:id="rId6"/>
    <p:sldId id="261" r:id="rId7"/>
    <p:sldId id="265" r:id="rId8"/>
    <p:sldId id="269" r:id="rId9"/>
    <p:sldId id="260" r:id="rId10"/>
    <p:sldId id="259"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707" autoAdjust="0"/>
  </p:normalViewPr>
  <p:slideViewPr>
    <p:cSldViewPr snapToGrid="0">
      <p:cViewPr>
        <p:scale>
          <a:sx n="69" d="100"/>
          <a:sy n="69" d="100"/>
        </p:scale>
        <p:origin x="448" y="56"/>
      </p:cViewPr>
      <p:guideLst>
        <p:guide orient="horz" pos="2160"/>
        <p:guide pos="3840"/>
      </p:guideLst>
    </p:cSldViewPr>
  </p:slideViewPr>
  <p:notesTextViewPr>
    <p:cViewPr>
      <p:scale>
        <a:sx n="1" d="1"/>
        <a:sy n="1" d="1"/>
      </p:scale>
      <p:origin x="0" y="0"/>
    </p:cViewPr>
  </p:notesTextViewPr>
  <p:notesViewPr>
    <p:cSldViewPr snapToGrid="0">
      <p:cViewPr>
        <p:scale>
          <a:sx n="94" d="100"/>
          <a:sy n="94" d="100"/>
        </p:scale>
        <p:origin x="1764" y="-15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EA3B24-8A1E-46FA-94C3-B9FCF9C4F4C1}"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nl-NL"/>
        </a:p>
      </dgm:t>
    </dgm:pt>
    <dgm:pt modelId="{9D79C539-12F6-42E1-9BC0-E58EECD7D2C4}">
      <dgm:prSet phldrT="[Tekst]" custT="1"/>
      <dgm:spPr/>
      <dgm:t>
        <a:bodyPr/>
        <a:lstStyle/>
        <a:p>
          <a:r>
            <a:rPr lang="nl-NL" sz="1800" dirty="0" smtClean="0"/>
            <a:t>Echtscheidings-problematiek</a:t>
          </a:r>
          <a:endParaRPr lang="nl-NL" sz="1800" dirty="0"/>
        </a:p>
      </dgm:t>
    </dgm:pt>
    <dgm:pt modelId="{430A5DC6-8DA6-49CD-BDBE-3151B620ED49}" type="parTrans" cxnId="{3C0B2DCB-AA8D-452D-8F9A-3F3B4A669715}">
      <dgm:prSet/>
      <dgm:spPr/>
      <dgm:t>
        <a:bodyPr/>
        <a:lstStyle/>
        <a:p>
          <a:endParaRPr lang="nl-NL" sz="1800"/>
        </a:p>
      </dgm:t>
    </dgm:pt>
    <dgm:pt modelId="{6A736627-39CC-47DD-80FA-85F6EE5E3E9D}" type="sibTrans" cxnId="{3C0B2DCB-AA8D-452D-8F9A-3F3B4A669715}">
      <dgm:prSet/>
      <dgm:spPr/>
      <dgm:t>
        <a:bodyPr/>
        <a:lstStyle/>
        <a:p>
          <a:endParaRPr lang="nl-NL" sz="1800"/>
        </a:p>
      </dgm:t>
    </dgm:pt>
    <dgm:pt modelId="{A02A9B20-7D70-4748-9B3E-4490B46648EE}">
      <dgm:prSet phldrT="[Tekst]" custT="1"/>
      <dgm:spPr/>
      <dgm:t>
        <a:bodyPr/>
        <a:lstStyle/>
        <a:p>
          <a:r>
            <a:rPr lang="nl-NL" sz="1800" dirty="0" smtClean="0"/>
            <a:t>opvoedingsproblemen</a:t>
          </a:r>
          <a:endParaRPr lang="nl-NL" sz="1800" dirty="0"/>
        </a:p>
      </dgm:t>
    </dgm:pt>
    <dgm:pt modelId="{B72FB047-AFAC-4D34-BE28-1A97DB96010F}" type="parTrans" cxnId="{87E0AD57-B8AF-4BCD-9292-1FE21FDDD6F7}">
      <dgm:prSet/>
      <dgm:spPr/>
      <dgm:t>
        <a:bodyPr/>
        <a:lstStyle/>
        <a:p>
          <a:endParaRPr lang="nl-NL" sz="1800"/>
        </a:p>
      </dgm:t>
    </dgm:pt>
    <dgm:pt modelId="{D9B85422-DDB9-48F4-9B4E-FBA2DD9F83FE}" type="sibTrans" cxnId="{87E0AD57-B8AF-4BCD-9292-1FE21FDDD6F7}">
      <dgm:prSet/>
      <dgm:spPr/>
      <dgm:t>
        <a:bodyPr/>
        <a:lstStyle/>
        <a:p>
          <a:endParaRPr lang="nl-NL" sz="1800"/>
        </a:p>
      </dgm:t>
    </dgm:pt>
    <dgm:pt modelId="{81DE1B32-8710-4493-ADF0-39E6366B5421}">
      <dgm:prSet phldrT="[Tekst]" custT="1"/>
      <dgm:spPr/>
      <dgm:t>
        <a:bodyPr/>
        <a:lstStyle/>
        <a:p>
          <a:r>
            <a:rPr lang="nl-NL" sz="1800" dirty="0" smtClean="0"/>
            <a:t>Gedragsproblemen kind</a:t>
          </a:r>
          <a:endParaRPr lang="nl-NL" sz="1800" dirty="0"/>
        </a:p>
      </dgm:t>
    </dgm:pt>
    <dgm:pt modelId="{56BAB2DB-55C9-4A05-8DF8-D71379FF678F}" type="parTrans" cxnId="{A2EDA2D9-65C1-47FA-8C72-8719ABD78E11}">
      <dgm:prSet/>
      <dgm:spPr/>
      <dgm:t>
        <a:bodyPr/>
        <a:lstStyle/>
        <a:p>
          <a:endParaRPr lang="nl-NL" sz="1800"/>
        </a:p>
      </dgm:t>
    </dgm:pt>
    <dgm:pt modelId="{478B5410-68DF-402E-87ED-5A1F521B70D1}" type="sibTrans" cxnId="{A2EDA2D9-65C1-47FA-8C72-8719ABD78E11}">
      <dgm:prSet/>
      <dgm:spPr/>
      <dgm:t>
        <a:bodyPr/>
        <a:lstStyle/>
        <a:p>
          <a:endParaRPr lang="nl-NL" sz="1800"/>
        </a:p>
      </dgm:t>
    </dgm:pt>
    <dgm:pt modelId="{E5D421A5-4445-41D1-A0D3-585F47BE919E}">
      <dgm:prSet phldrT="[Tekst]" custT="1"/>
      <dgm:spPr/>
      <dgm:t>
        <a:bodyPr/>
        <a:lstStyle/>
        <a:p>
          <a:r>
            <a:rPr lang="nl-NL" sz="1800" dirty="0" smtClean="0"/>
            <a:t>Depressie ouder</a:t>
          </a:r>
          <a:endParaRPr lang="nl-NL" sz="1800" dirty="0"/>
        </a:p>
      </dgm:t>
    </dgm:pt>
    <dgm:pt modelId="{4B9AE961-7C89-479C-B855-AB33BFCFD1B1}" type="parTrans" cxnId="{3719F555-3CC2-4CCC-A800-A6EA806DF52F}">
      <dgm:prSet/>
      <dgm:spPr/>
      <dgm:t>
        <a:bodyPr/>
        <a:lstStyle/>
        <a:p>
          <a:endParaRPr lang="nl-NL" sz="1800"/>
        </a:p>
      </dgm:t>
    </dgm:pt>
    <dgm:pt modelId="{49A6D9F2-A2B0-4CBF-9AD4-877B1C21B9F1}" type="sibTrans" cxnId="{3719F555-3CC2-4CCC-A800-A6EA806DF52F}">
      <dgm:prSet/>
      <dgm:spPr/>
      <dgm:t>
        <a:bodyPr/>
        <a:lstStyle/>
        <a:p>
          <a:endParaRPr lang="nl-NL" sz="1800"/>
        </a:p>
      </dgm:t>
    </dgm:pt>
    <dgm:pt modelId="{A32C0E43-55C8-49E9-AF02-B4F6740A4D8E}">
      <dgm:prSet phldrT="[Tekst]" custT="1"/>
      <dgm:spPr/>
      <dgm:t>
        <a:bodyPr/>
        <a:lstStyle/>
        <a:p>
          <a:r>
            <a:rPr lang="nl-NL" sz="1800" dirty="0" smtClean="0"/>
            <a:t>Alcohol </a:t>
          </a:r>
        </a:p>
        <a:p>
          <a:r>
            <a:rPr lang="nl-NL" sz="1800" dirty="0" smtClean="0"/>
            <a:t>verslaving</a:t>
          </a:r>
        </a:p>
        <a:p>
          <a:r>
            <a:rPr lang="nl-NL" sz="1800" dirty="0" smtClean="0"/>
            <a:t>ouder</a:t>
          </a:r>
          <a:endParaRPr lang="nl-NL" sz="1800" dirty="0"/>
        </a:p>
      </dgm:t>
    </dgm:pt>
    <dgm:pt modelId="{CD5B6367-64DE-4B2B-8388-F8FBBD877A13}" type="parTrans" cxnId="{00207EDD-DC28-48DE-93BC-23535EEE1B67}">
      <dgm:prSet/>
      <dgm:spPr/>
      <dgm:t>
        <a:bodyPr/>
        <a:lstStyle/>
        <a:p>
          <a:endParaRPr lang="nl-NL" sz="1800"/>
        </a:p>
      </dgm:t>
    </dgm:pt>
    <dgm:pt modelId="{AFB6C728-747B-4167-971B-EB85E7AF62B4}" type="sibTrans" cxnId="{00207EDD-DC28-48DE-93BC-23535EEE1B67}">
      <dgm:prSet/>
      <dgm:spPr/>
      <dgm:t>
        <a:bodyPr/>
        <a:lstStyle/>
        <a:p>
          <a:endParaRPr lang="nl-NL" sz="1800"/>
        </a:p>
      </dgm:t>
    </dgm:pt>
    <dgm:pt modelId="{B06F8497-B82A-4184-89A7-F2D3A890EE5D}" type="pres">
      <dgm:prSet presAssocID="{50EA3B24-8A1E-46FA-94C3-B9FCF9C4F4C1}" presName="cycle" presStyleCnt="0">
        <dgm:presLayoutVars>
          <dgm:dir/>
          <dgm:resizeHandles val="exact"/>
        </dgm:presLayoutVars>
      </dgm:prSet>
      <dgm:spPr/>
      <dgm:t>
        <a:bodyPr/>
        <a:lstStyle/>
        <a:p>
          <a:endParaRPr lang="nl-NL"/>
        </a:p>
      </dgm:t>
    </dgm:pt>
    <dgm:pt modelId="{16C4E54A-5BAE-4D8B-955A-5C95941743CF}" type="pres">
      <dgm:prSet presAssocID="{9D79C539-12F6-42E1-9BC0-E58EECD7D2C4}" presName="dummy" presStyleCnt="0"/>
      <dgm:spPr/>
    </dgm:pt>
    <dgm:pt modelId="{3764DEB8-D3B7-4E11-B350-21F384F83572}" type="pres">
      <dgm:prSet presAssocID="{9D79C539-12F6-42E1-9BC0-E58EECD7D2C4}" presName="node" presStyleLbl="revTx" presStyleIdx="0" presStyleCnt="5" custScaleX="191713">
        <dgm:presLayoutVars>
          <dgm:bulletEnabled val="1"/>
        </dgm:presLayoutVars>
      </dgm:prSet>
      <dgm:spPr/>
      <dgm:t>
        <a:bodyPr/>
        <a:lstStyle/>
        <a:p>
          <a:endParaRPr lang="nl-NL"/>
        </a:p>
      </dgm:t>
    </dgm:pt>
    <dgm:pt modelId="{5FC77461-53AB-4527-ADFB-DBF455D834C7}" type="pres">
      <dgm:prSet presAssocID="{6A736627-39CC-47DD-80FA-85F6EE5E3E9D}" presName="sibTrans" presStyleLbl="node1" presStyleIdx="0" presStyleCnt="5"/>
      <dgm:spPr/>
      <dgm:t>
        <a:bodyPr/>
        <a:lstStyle/>
        <a:p>
          <a:endParaRPr lang="nl-NL"/>
        </a:p>
      </dgm:t>
    </dgm:pt>
    <dgm:pt modelId="{5A0A7039-7D9D-4E45-A17B-E95705338BB7}" type="pres">
      <dgm:prSet presAssocID="{A02A9B20-7D70-4748-9B3E-4490B46648EE}" presName="dummy" presStyleCnt="0"/>
      <dgm:spPr/>
    </dgm:pt>
    <dgm:pt modelId="{48131324-F323-4A80-8284-AAC285509AEB}" type="pres">
      <dgm:prSet presAssocID="{A02A9B20-7D70-4748-9B3E-4490B46648EE}" presName="node" presStyleLbl="revTx" presStyleIdx="1" presStyleCnt="5">
        <dgm:presLayoutVars>
          <dgm:bulletEnabled val="1"/>
        </dgm:presLayoutVars>
      </dgm:prSet>
      <dgm:spPr/>
      <dgm:t>
        <a:bodyPr/>
        <a:lstStyle/>
        <a:p>
          <a:endParaRPr lang="nl-NL"/>
        </a:p>
      </dgm:t>
    </dgm:pt>
    <dgm:pt modelId="{A56B9917-41CA-4B3E-9EA8-6D3A4E58493B}" type="pres">
      <dgm:prSet presAssocID="{D9B85422-DDB9-48F4-9B4E-FBA2DD9F83FE}" presName="sibTrans" presStyleLbl="node1" presStyleIdx="1" presStyleCnt="5"/>
      <dgm:spPr/>
      <dgm:t>
        <a:bodyPr/>
        <a:lstStyle/>
        <a:p>
          <a:endParaRPr lang="nl-NL"/>
        </a:p>
      </dgm:t>
    </dgm:pt>
    <dgm:pt modelId="{559A9CDC-AE2C-41DD-92E0-83DCBFD828A0}" type="pres">
      <dgm:prSet presAssocID="{81DE1B32-8710-4493-ADF0-39E6366B5421}" presName="dummy" presStyleCnt="0"/>
      <dgm:spPr/>
    </dgm:pt>
    <dgm:pt modelId="{2563CFED-F574-42C7-BEDC-9F9D7B8A0EB0}" type="pres">
      <dgm:prSet presAssocID="{81DE1B32-8710-4493-ADF0-39E6366B5421}" presName="node" presStyleLbl="revTx" presStyleIdx="2" presStyleCnt="5">
        <dgm:presLayoutVars>
          <dgm:bulletEnabled val="1"/>
        </dgm:presLayoutVars>
      </dgm:prSet>
      <dgm:spPr/>
      <dgm:t>
        <a:bodyPr/>
        <a:lstStyle/>
        <a:p>
          <a:endParaRPr lang="nl-NL"/>
        </a:p>
      </dgm:t>
    </dgm:pt>
    <dgm:pt modelId="{40D35F48-A630-47D7-A3FC-18F6A8E630ED}" type="pres">
      <dgm:prSet presAssocID="{478B5410-68DF-402E-87ED-5A1F521B70D1}" presName="sibTrans" presStyleLbl="node1" presStyleIdx="2" presStyleCnt="5"/>
      <dgm:spPr/>
      <dgm:t>
        <a:bodyPr/>
        <a:lstStyle/>
        <a:p>
          <a:endParaRPr lang="nl-NL"/>
        </a:p>
      </dgm:t>
    </dgm:pt>
    <dgm:pt modelId="{F89BC7DC-E549-4E5D-B8ED-0E090CABB57E}" type="pres">
      <dgm:prSet presAssocID="{E5D421A5-4445-41D1-A0D3-585F47BE919E}" presName="dummy" presStyleCnt="0"/>
      <dgm:spPr/>
    </dgm:pt>
    <dgm:pt modelId="{173F2122-55A4-44F4-987B-048F04DBDDB9}" type="pres">
      <dgm:prSet presAssocID="{E5D421A5-4445-41D1-A0D3-585F47BE919E}" presName="node" presStyleLbl="revTx" presStyleIdx="3" presStyleCnt="5">
        <dgm:presLayoutVars>
          <dgm:bulletEnabled val="1"/>
        </dgm:presLayoutVars>
      </dgm:prSet>
      <dgm:spPr/>
      <dgm:t>
        <a:bodyPr/>
        <a:lstStyle/>
        <a:p>
          <a:endParaRPr lang="nl-NL"/>
        </a:p>
      </dgm:t>
    </dgm:pt>
    <dgm:pt modelId="{69261B0B-39E0-4F61-837A-E1162F20B6C2}" type="pres">
      <dgm:prSet presAssocID="{49A6D9F2-A2B0-4CBF-9AD4-877B1C21B9F1}" presName="sibTrans" presStyleLbl="node1" presStyleIdx="3" presStyleCnt="5"/>
      <dgm:spPr/>
      <dgm:t>
        <a:bodyPr/>
        <a:lstStyle/>
        <a:p>
          <a:endParaRPr lang="nl-NL"/>
        </a:p>
      </dgm:t>
    </dgm:pt>
    <dgm:pt modelId="{A7C7900D-98A4-480E-BB5A-6C1F04537D89}" type="pres">
      <dgm:prSet presAssocID="{A32C0E43-55C8-49E9-AF02-B4F6740A4D8E}" presName="dummy" presStyleCnt="0"/>
      <dgm:spPr/>
    </dgm:pt>
    <dgm:pt modelId="{1F1ACC3B-C062-43DC-AF7E-5745C93C21DF}" type="pres">
      <dgm:prSet presAssocID="{A32C0E43-55C8-49E9-AF02-B4F6740A4D8E}" presName="node" presStyleLbl="revTx" presStyleIdx="4" presStyleCnt="5">
        <dgm:presLayoutVars>
          <dgm:bulletEnabled val="1"/>
        </dgm:presLayoutVars>
      </dgm:prSet>
      <dgm:spPr/>
      <dgm:t>
        <a:bodyPr/>
        <a:lstStyle/>
        <a:p>
          <a:endParaRPr lang="nl-NL"/>
        </a:p>
      </dgm:t>
    </dgm:pt>
    <dgm:pt modelId="{046120EC-99AE-4480-8060-8C51045B9792}" type="pres">
      <dgm:prSet presAssocID="{AFB6C728-747B-4167-971B-EB85E7AF62B4}" presName="sibTrans" presStyleLbl="node1" presStyleIdx="4" presStyleCnt="5" custLinFactNeighborX="5486" custLinFactNeighborY="2370"/>
      <dgm:spPr/>
      <dgm:t>
        <a:bodyPr/>
        <a:lstStyle/>
        <a:p>
          <a:endParaRPr lang="nl-NL"/>
        </a:p>
      </dgm:t>
    </dgm:pt>
  </dgm:ptLst>
  <dgm:cxnLst>
    <dgm:cxn modelId="{E47CCF61-304F-44DF-B3BB-AD80BEA5A3DF}" type="presOf" srcId="{A02A9B20-7D70-4748-9B3E-4490B46648EE}" destId="{48131324-F323-4A80-8284-AAC285509AEB}" srcOrd="0" destOrd="0" presId="urn:microsoft.com/office/officeart/2005/8/layout/cycle1"/>
    <dgm:cxn modelId="{67B15B9C-763B-4D29-A861-2A782C13731B}" type="presOf" srcId="{50EA3B24-8A1E-46FA-94C3-B9FCF9C4F4C1}" destId="{B06F8497-B82A-4184-89A7-F2D3A890EE5D}" srcOrd="0" destOrd="0" presId="urn:microsoft.com/office/officeart/2005/8/layout/cycle1"/>
    <dgm:cxn modelId="{BF2A212C-F7C4-4965-AD5F-6A3A1498ADDB}" type="presOf" srcId="{E5D421A5-4445-41D1-A0D3-585F47BE919E}" destId="{173F2122-55A4-44F4-987B-048F04DBDDB9}" srcOrd="0" destOrd="0" presId="urn:microsoft.com/office/officeart/2005/8/layout/cycle1"/>
    <dgm:cxn modelId="{85A2742B-E3F0-481C-B290-200732B098F7}" type="presOf" srcId="{49A6D9F2-A2B0-4CBF-9AD4-877B1C21B9F1}" destId="{69261B0B-39E0-4F61-837A-E1162F20B6C2}" srcOrd="0" destOrd="0" presId="urn:microsoft.com/office/officeart/2005/8/layout/cycle1"/>
    <dgm:cxn modelId="{E4D56D16-2E83-4E84-AFCC-6499A74EEE6D}" type="presOf" srcId="{D9B85422-DDB9-48F4-9B4E-FBA2DD9F83FE}" destId="{A56B9917-41CA-4B3E-9EA8-6D3A4E58493B}" srcOrd="0" destOrd="0" presId="urn:microsoft.com/office/officeart/2005/8/layout/cycle1"/>
    <dgm:cxn modelId="{DD954A6C-9A90-40F3-B998-DCE4F79ED774}" type="presOf" srcId="{AFB6C728-747B-4167-971B-EB85E7AF62B4}" destId="{046120EC-99AE-4480-8060-8C51045B9792}" srcOrd="0" destOrd="0" presId="urn:microsoft.com/office/officeart/2005/8/layout/cycle1"/>
    <dgm:cxn modelId="{9B4A04A2-7CD5-4BF8-A444-332F3D1274EB}" type="presOf" srcId="{9D79C539-12F6-42E1-9BC0-E58EECD7D2C4}" destId="{3764DEB8-D3B7-4E11-B350-21F384F83572}" srcOrd="0" destOrd="0" presId="urn:microsoft.com/office/officeart/2005/8/layout/cycle1"/>
    <dgm:cxn modelId="{A2EDA2D9-65C1-47FA-8C72-8719ABD78E11}" srcId="{50EA3B24-8A1E-46FA-94C3-B9FCF9C4F4C1}" destId="{81DE1B32-8710-4493-ADF0-39E6366B5421}" srcOrd="2" destOrd="0" parTransId="{56BAB2DB-55C9-4A05-8DF8-D71379FF678F}" sibTransId="{478B5410-68DF-402E-87ED-5A1F521B70D1}"/>
    <dgm:cxn modelId="{22D26ED2-B927-4F7A-9A66-C160830B1FF5}" type="presOf" srcId="{6A736627-39CC-47DD-80FA-85F6EE5E3E9D}" destId="{5FC77461-53AB-4527-ADFB-DBF455D834C7}" srcOrd="0" destOrd="0" presId="urn:microsoft.com/office/officeart/2005/8/layout/cycle1"/>
    <dgm:cxn modelId="{E6443403-2D78-4175-9B80-7466606217F6}" type="presOf" srcId="{478B5410-68DF-402E-87ED-5A1F521B70D1}" destId="{40D35F48-A630-47D7-A3FC-18F6A8E630ED}" srcOrd="0" destOrd="0" presId="urn:microsoft.com/office/officeart/2005/8/layout/cycle1"/>
    <dgm:cxn modelId="{6BD39EC7-D406-46E4-AAC5-4751E15A3B92}" type="presOf" srcId="{A32C0E43-55C8-49E9-AF02-B4F6740A4D8E}" destId="{1F1ACC3B-C062-43DC-AF7E-5745C93C21DF}" srcOrd="0" destOrd="0" presId="urn:microsoft.com/office/officeart/2005/8/layout/cycle1"/>
    <dgm:cxn modelId="{00207EDD-DC28-48DE-93BC-23535EEE1B67}" srcId="{50EA3B24-8A1E-46FA-94C3-B9FCF9C4F4C1}" destId="{A32C0E43-55C8-49E9-AF02-B4F6740A4D8E}" srcOrd="4" destOrd="0" parTransId="{CD5B6367-64DE-4B2B-8388-F8FBBD877A13}" sibTransId="{AFB6C728-747B-4167-971B-EB85E7AF62B4}"/>
    <dgm:cxn modelId="{3719F555-3CC2-4CCC-A800-A6EA806DF52F}" srcId="{50EA3B24-8A1E-46FA-94C3-B9FCF9C4F4C1}" destId="{E5D421A5-4445-41D1-A0D3-585F47BE919E}" srcOrd="3" destOrd="0" parTransId="{4B9AE961-7C89-479C-B855-AB33BFCFD1B1}" sibTransId="{49A6D9F2-A2B0-4CBF-9AD4-877B1C21B9F1}"/>
    <dgm:cxn modelId="{3C0B2DCB-AA8D-452D-8F9A-3F3B4A669715}" srcId="{50EA3B24-8A1E-46FA-94C3-B9FCF9C4F4C1}" destId="{9D79C539-12F6-42E1-9BC0-E58EECD7D2C4}" srcOrd="0" destOrd="0" parTransId="{430A5DC6-8DA6-49CD-BDBE-3151B620ED49}" sibTransId="{6A736627-39CC-47DD-80FA-85F6EE5E3E9D}"/>
    <dgm:cxn modelId="{87E0AD57-B8AF-4BCD-9292-1FE21FDDD6F7}" srcId="{50EA3B24-8A1E-46FA-94C3-B9FCF9C4F4C1}" destId="{A02A9B20-7D70-4748-9B3E-4490B46648EE}" srcOrd="1" destOrd="0" parTransId="{B72FB047-AFAC-4D34-BE28-1A97DB96010F}" sibTransId="{D9B85422-DDB9-48F4-9B4E-FBA2DD9F83FE}"/>
    <dgm:cxn modelId="{7A20B8AD-4F70-4EFF-A6B3-58EDFF8C3EFE}" type="presOf" srcId="{81DE1B32-8710-4493-ADF0-39E6366B5421}" destId="{2563CFED-F574-42C7-BEDC-9F9D7B8A0EB0}" srcOrd="0" destOrd="0" presId="urn:microsoft.com/office/officeart/2005/8/layout/cycle1"/>
    <dgm:cxn modelId="{37CC2D3D-0889-4892-BE7E-4CB3B59F9E00}" type="presParOf" srcId="{B06F8497-B82A-4184-89A7-F2D3A890EE5D}" destId="{16C4E54A-5BAE-4D8B-955A-5C95941743CF}" srcOrd="0" destOrd="0" presId="urn:microsoft.com/office/officeart/2005/8/layout/cycle1"/>
    <dgm:cxn modelId="{40A67A7F-B923-4638-9CD7-573FA45C0FBD}" type="presParOf" srcId="{B06F8497-B82A-4184-89A7-F2D3A890EE5D}" destId="{3764DEB8-D3B7-4E11-B350-21F384F83572}" srcOrd="1" destOrd="0" presId="urn:microsoft.com/office/officeart/2005/8/layout/cycle1"/>
    <dgm:cxn modelId="{F0EB94F8-5125-4B50-A537-F70F887E2080}" type="presParOf" srcId="{B06F8497-B82A-4184-89A7-F2D3A890EE5D}" destId="{5FC77461-53AB-4527-ADFB-DBF455D834C7}" srcOrd="2" destOrd="0" presId="urn:microsoft.com/office/officeart/2005/8/layout/cycle1"/>
    <dgm:cxn modelId="{FBFDE37E-5B05-42DC-89E9-04ABA1883F05}" type="presParOf" srcId="{B06F8497-B82A-4184-89A7-F2D3A890EE5D}" destId="{5A0A7039-7D9D-4E45-A17B-E95705338BB7}" srcOrd="3" destOrd="0" presId="urn:microsoft.com/office/officeart/2005/8/layout/cycle1"/>
    <dgm:cxn modelId="{C6D7EA5E-0167-44B4-A3C3-8A3795F11F0D}" type="presParOf" srcId="{B06F8497-B82A-4184-89A7-F2D3A890EE5D}" destId="{48131324-F323-4A80-8284-AAC285509AEB}" srcOrd="4" destOrd="0" presId="urn:microsoft.com/office/officeart/2005/8/layout/cycle1"/>
    <dgm:cxn modelId="{706F14BF-5041-433A-A723-EFCADE5C85CE}" type="presParOf" srcId="{B06F8497-B82A-4184-89A7-F2D3A890EE5D}" destId="{A56B9917-41CA-4B3E-9EA8-6D3A4E58493B}" srcOrd="5" destOrd="0" presId="urn:microsoft.com/office/officeart/2005/8/layout/cycle1"/>
    <dgm:cxn modelId="{361C43EF-6D8F-49AE-B0FF-3A660DCF7BC6}" type="presParOf" srcId="{B06F8497-B82A-4184-89A7-F2D3A890EE5D}" destId="{559A9CDC-AE2C-41DD-92E0-83DCBFD828A0}" srcOrd="6" destOrd="0" presId="urn:microsoft.com/office/officeart/2005/8/layout/cycle1"/>
    <dgm:cxn modelId="{C4C5C4D7-43AC-4FEC-9EA1-E88986C225B1}" type="presParOf" srcId="{B06F8497-B82A-4184-89A7-F2D3A890EE5D}" destId="{2563CFED-F574-42C7-BEDC-9F9D7B8A0EB0}" srcOrd="7" destOrd="0" presId="urn:microsoft.com/office/officeart/2005/8/layout/cycle1"/>
    <dgm:cxn modelId="{44B71A36-964F-417B-A448-CDAC901EA50C}" type="presParOf" srcId="{B06F8497-B82A-4184-89A7-F2D3A890EE5D}" destId="{40D35F48-A630-47D7-A3FC-18F6A8E630ED}" srcOrd="8" destOrd="0" presId="urn:microsoft.com/office/officeart/2005/8/layout/cycle1"/>
    <dgm:cxn modelId="{031ABBA3-6F5B-4DB6-B01E-E53EAADED60F}" type="presParOf" srcId="{B06F8497-B82A-4184-89A7-F2D3A890EE5D}" destId="{F89BC7DC-E549-4E5D-B8ED-0E090CABB57E}" srcOrd="9" destOrd="0" presId="urn:microsoft.com/office/officeart/2005/8/layout/cycle1"/>
    <dgm:cxn modelId="{120710BA-FF9E-469D-9604-D308B0F7313B}" type="presParOf" srcId="{B06F8497-B82A-4184-89A7-F2D3A890EE5D}" destId="{173F2122-55A4-44F4-987B-048F04DBDDB9}" srcOrd="10" destOrd="0" presId="urn:microsoft.com/office/officeart/2005/8/layout/cycle1"/>
    <dgm:cxn modelId="{47A69B0E-680E-4347-8E0F-D1ACA16C3BC6}" type="presParOf" srcId="{B06F8497-B82A-4184-89A7-F2D3A890EE5D}" destId="{69261B0B-39E0-4F61-837A-E1162F20B6C2}" srcOrd="11" destOrd="0" presId="urn:microsoft.com/office/officeart/2005/8/layout/cycle1"/>
    <dgm:cxn modelId="{8E32B88F-D6B2-48E0-A856-DBA2CDA799C0}" type="presParOf" srcId="{B06F8497-B82A-4184-89A7-F2D3A890EE5D}" destId="{A7C7900D-98A4-480E-BB5A-6C1F04537D89}" srcOrd="12" destOrd="0" presId="urn:microsoft.com/office/officeart/2005/8/layout/cycle1"/>
    <dgm:cxn modelId="{A8B31670-0320-43E4-8C43-24E86B36B820}" type="presParOf" srcId="{B06F8497-B82A-4184-89A7-F2D3A890EE5D}" destId="{1F1ACC3B-C062-43DC-AF7E-5745C93C21DF}" srcOrd="13" destOrd="0" presId="urn:microsoft.com/office/officeart/2005/8/layout/cycle1"/>
    <dgm:cxn modelId="{0772467B-AD9E-433B-B239-558BB770190E}" type="presParOf" srcId="{B06F8497-B82A-4184-89A7-F2D3A890EE5D}" destId="{046120EC-99AE-4480-8060-8C51045B9792}"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EA3B24-8A1E-46FA-94C3-B9FCF9C4F4C1}" type="doc">
      <dgm:prSet loTypeId="urn:microsoft.com/office/officeart/2005/8/layout/chart3" loCatId="cycle" qsTypeId="urn:microsoft.com/office/officeart/2005/8/quickstyle/simple1" qsCatId="simple" csTypeId="urn:microsoft.com/office/officeart/2005/8/colors/accent0_1" csCatId="mainScheme" phldr="1"/>
      <dgm:spPr/>
      <dgm:t>
        <a:bodyPr/>
        <a:lstStyle/>
        <a:p>
          <a:endParaRPr lang="nl-NL"/>
        </a:p>
      </dgm:t>
    </dgm:pt>
    <dgm:pt modelId="{9D79C539-12F6-42E1-9BC0-E58EECD7D2C4}">
      <dgm:prSet phldrT="[Tekst]" custT="1"/>
      <dgm:spPr/>
      <dgm:t>
        <a:bodyPr/>
        <a:lstStyle/>
        <a:p>
          <a:r>
            <a:rPr lang="nl-NL" sz="1800" dirty="0" smtClean="0"/>
            <a:t>Echtscheidings-problematiek</a:t>
          </a:r>
          <a:endParaRPr lang="nl-NL" sz="1800" dirty="0"/>
        </a:p>
      </dgm:t>
    </dgm:pt>
    <dgm:pt modelId="{430A5DC6-8DA6-49CD-BDBE-3151B620ED49}" type="parTrans" cxnId="{3C0B2DCB-AA8D-452D-8F9A-3F3B4A669715}">
      <dgm:prSet/>
      <dgm:spPr/>
      <dgm:t>
        <a:bodyPr/>
        <a:lstStyle/>
        <a:p>
          <a:endParaRPr lang="nl-NL" sz="1800"/>
        </a:p>
      </dgm:t>
    </dgm:pt>
    <dgm:pt modelId="{6A736627-39CC-47DD-80FA-85F6EE5E3E9D}" type="sibTrans" cxnId="{3C0B2DCB-AA8D-452D-8F9A-3F3B4A669715}">
      <dgm:prSet/>
      <dgm:spPr>
        <a:solidFill>
          <a:srgbClr val="FF0000"/>
        </a:solidFill>
      </dgm:spPr>
      <dgm:t>
        <a:bodyPr/>
        <a:lstStyle/>
        <a:p>
          <a:endParaRPr lang="nl-NL" sz="1800"/>
        </a:p>
      </dgm:t>
    </dgm:pt>
    <dgm:pt modelId="{A02A9B20-7D70-4748-9B3E-4490B46648EE}">
      <dgm:prSet phldrT="[Tekst]" custT="1"/>
      <dgm:spPr/>
      <dgm:t>
        <a:bodyPr/>
        <a:lstStyle/>
        <a:p>
          <a:r>
            <a:rPr lang="nl-NL" sz="1800" smtClean="0"/>
            <a:t>opvoedingsproblemen</a:t>
          </a:r>
          <a:endParaRPr lang="nl-NL" sz="1800" dirty="0"/>
        </a:p>
      </dgm:t>
    </dgm:pt>
    <dgm:pt modelId="{B72FB047-AFAC-4D34-BE28-1A97DB96010F}" type="parTrans" cxnId="{87E0AD57-B8AF-4BCD-9292-1FE21FDDD6F7}">
      <dgm:prSet/>
      <dgm:spPr/>
      <dgm:t>
        <a:bodyPr/>
        <a:lstStyle/>
        <a:p>
          <a:endParaRPr lang="nl-NL" sz="1800"/>
        </a:p>
      </dgm:t>
    </dgm:pt>
    <dgm:pt modelId="{D9B85422-DDB9-48F4-9B4E-FBA2DD9F83FE}" type="sibTrans" cxnId="{87E0AD57-B8AF-4BCD-9292-1FE21FDDD6F7}">
      <dgm:prSet/>
      <dgm:spPr/>
      <dgm:t>
        <a:bodyPr/>
        <a:lstStyle/>
        <a:p>
          <a:endParaRPr lang="nl-NL" sz="1800"/>
        </a:p>
      </dgm:t>
    </dgm:pt>
    <dgm:pt modelId="{81DE1B32-8710-4493-ADF0-39E6366B5421}">
      <dgm:prSet phldrT="[Tekst]" custT="1"/>
      <dgm:spPr/>
      <dgm:t>
        <a:bodyPr/>
        <a:lstStyle/>
        <a:p>
          <a:r>
            <a:rPr lang="nl-NL" sz="1800" dirty="0" smtClean="0"/>
            <a:t>Gedragsproblemen</a:t>
          </a:r>
        </a:p>
        <a:p>
          <a:r>
            <a:rPr lang="nl-NL" sz="1800" dirty="0" smtClean="0"/>
            <a:t>oudste kind</a:t>
          </a:r>
          <a:endParaRPr lang="nl-NL" sz="1800" dirty="0"/>
        </a:p>
      </dgm:t>
    </dgm:pt>
    <dgm:pt modelId="{56BAB2DB-55C9-4A05-8DF8-D71379FF678F}" type="parTrans" cxnId="{A2EDA2D9-65C1-47FA-8C72-8719ABD78E11}">
      <dgm:prSet/>
      <dgm:spPr/>
      <dgm:t>
        <a:bodyPr/>
        <a:lstStyle/>
        <a:p>
          <a:endParaRPr lang="nl-NL" sz="1800"/>
        </a:p>
      </dgm:t>
    </dgm:pt>
    <dgm:pt modelId="{478B5410-68DF-402E-87ED-5A1F521B70D1}" type="sibTrans" cxnId="{A2EDA2D9-65C1-47FA-8C72-8719ABD78E11}">
      <dgm:prSet/>
      <dgm:spPr/>
      <dgm:t>
        <a:bodyPr/>
        <a:lstStyle/>
        <a:p>
          <a:endParaRPr lang="nl-NL" sz="1800"/>
        </a:p>
      </dgm:t>
    </dgm:pt>
    <dgm:pt modelId="{E5D421A5-4445-41D1-A0D3-585F47BE919E}">
      <dgm:prSet phldrT="[Tekst]" custT="1"/>
      <dgm:spPr/>
      <dgm:t>
        <a:bodyPr/>
        <a:lstStyle/>
        <a:p>
          <a:r>
            <a:rPr lang="nl-NL" sz="1800" dirty="0" smtClean="0"/>
            <a:t>Depressie ouder</a:t>
          </a:r>
          <a:endParaRPr lang="nl-NL" sz="1800" dirty="0"/>
        </a:p>
      </dgm:t>
    </dgm:pt>
    <dgm:pt modelId="{4B9AE961-7C89-479C-B855-AB33BFCFD1B1}" type="parTrans" cxnId="{3719F555-3CC2-4CCC-A800-A6EA806DF52F}">
      <dgm:prSet/>
      <dgm:spPr/>
      <dgm:t>
        <a:bodyPr/>
        <a:lstStyle/>
        <a:p>
          <a:endParaRPr lang="nl-NL" sz="1800"/>
        </a:p>
      </dgm:t>
    </dgm:pt>
    <dgm:pt modelId="{49A6D9F2-A2B0-4CBF-9AD4-877B1C21B9F1}" type="sibTrans" cxnId="{3719F555-3CC2-4CCC-A800-A6EA806DF52F}">
      <dgm:prSet/>
      <dgm:spPr/>
      <dgm:t>
        <a:bodyPr/>
        <a:lstStyle/>
        <a:p>
          <a:endParaRPr lang="nl-NL" sz="1800"/>
        </a:p>
      </dgm:t>
    </dgm:pt>
    <dgm:pt modelId="{A32C0E43-55C8-49E9-AF02-B4F6740A4D8E}">
      <dgm:prSet phldrT="[Tekst]" custT="1"/>
      <dgm:spPr/>
      <dgm:t>
        <a:bodyPr/>
        <a:lstStyle/>
        <a:p>
          <a:r>
            <a:rPr lang="nl-NL" sz="1800" dirty="0" smtClean="0"/>
            <a:t>Alcohol verslaving ouder</a:t>
          </a:r>
          <a:endParaRPr lang="nl-NL" sz="1800" dirty="0"/>
        </a:p>
      </dgm:t>
    </dgm:pt>
    <dgm:pt modelId="{CD5B6367-64DE-4B2B-8388-F8FBBD877A13}" type="parTrans" cxnId="{00207EDD-DC28-48DE-93BC-23535EEE1B67}">
      <dgm:prSet/>
      <dgm:spPr/>
      <dgm:t>
        <a:bodyPr/>
        <a:lstStyle/>
        <a:p>
          <a:endParaRPr lang="nl-NL" sz="1800"/>
        </a:p>
      </dgm:t>
    </dgm:pt>
    <dgm:pt modelId="{AFB6C728-747B-4167-971B-EB85E7AF62B4}" type="sibTrans" cxnId="{00207EDD-DC28-48DE-93BC-23535EEE1B67}">
      <dgm:prSet/>
      <dgm:spPr/>
      <dgm:t>
        <a:bodyPr/>
        <a:lstStyle/>
        <a:p>
          <a:endParaRPr lang="nl-NL" sz="1800"/>
        </a:p>
      </dgm:t>
    </dgm:pt>
    <dgm:pt modelId="{D78A0465-73BE-44CD-9616-86278354347A}" type="pres">
      <dgm:prSet presAssocID="{50EA3B24-8A1E-46FA-94C3-B9FCF9C4F4C1}" presName="compositeShape" presStyleCnt="0">
        <dgm:presLayoutVars>
          <dgm:chMax val="7"/>
          <dgm:dir/>
          <dgm:resizeHandles val="exact"/>
        </dgm:presLayoutVars>
      </dgm:prSet>
      <dgm:spPr/>
      <dgm:t>
        <a:bodyPr/>
        <a:lstStyle/>
        <a:p>
          <a:endParaRPr lang="nl-NL"/>
        </a:p>
      </dgm:t>
    </dgm:pt>
    <dgm:pt modelId="{6FEE4E2A-947D-48FD-8DC3-011C7B6DC883}" type="pres">
      <dgm:prSet presAssocID="{50EA3B24-8A1E-46FA-94C3-B9FCF9C4F4C1}" presName="wedge1" presStyleLbl="node1" presStyleIdx="0" presStyleCnt="5" custLinFactNeighborX="3614" custLinFactNeighborY="-4565"/>
      <dgm:spPr/>
      <dgm:t>
        <a:bodyPr/>
        <a:lstStyle/>
        <a:p>
          <a:endParaRPr lang="nl-NL"/>
        </a:p>
      </dgm:t>
    </dgm:pt>
    <dgm:pt modelId="{6C4DA68D-5766-477F-9CAF-3F717D954F25}" type="pres">
      <dgm:prSet presAssocID="{50EA3B24-8A1E-46FA-94C3-B9FCF9C4F4C1}" presName="wedge1Tx" presStyleLbl="node1" presStyleIdx="0" presStyleCnt="5">
        <dgm:presLayoutVars>
          <dgm:chMax val="0"/>
          <dgm:chPref val="0"/>
          <dgm:bulletEnabled val="1"/>
        </dgm:presLayoutVars>
      </dgm:prSet>
      <dgm:spPr/>
      <dgm:t>
        <a:bodyPr/>
        <a:lstStyle/>
        <a:p>
          <a:endParaRPr lang="nl-NL"/>
        </a:p>
      </dgm:t>
    </dgm:pt>
    <dgm:pt modelId="{D6933782-3ABE-4990-A9FA-695A2741A886}" type="pres">
      <dgm:prSet presAssocID="{50EA3B24-8A1E-46FA-94C3-B9FCF9C4F4C1}" presName="wedge2" presStyleLbl="node1" presStyleIdx="1" presStyleCnt="5"/>
      <dgm:spPr/>
      <dgm:t>
        <a:bodyPr/>
        <a:lstStyle/>
        <a:p>
          <a:endParaRPr lang="nl-NL"/>
        </a:p>
      </dgm:t>
    </dgm:pt>
    <dgm:pt modelId="{FFC6E604-B327-48EE-9D3E-35513705046C}" type="pres">
      <dgm:prSet presAssocID="{50EA3B24-8A1E-46FA-94C3-B9FCF9C4F4C1}" presName="wedge2Tx" presStyleLbl="node1" presStyleIdx="1" presStyleCnt="5">
        <dgm:presLayoutVars>
          <dgm:chMax val="0"/>
          <dgm:chPref val="0"/>
          <dgm:bulletEnabled val="1"/>
        </dgm:presLayoutVars>
      </dgm:prSet>
      <dgm:spPr/>
      <dgm:t>
        <a:bodyPr/>
        <a:lstStyle/>
        <a:p>
          <a:endParaRPr lang="nl-NL"/>
        </a:p>
      </dgm:t>
    </dgm:pt>
    <dgm:pt modelId="{5F313572-7A18-4FB7-9C66-DF21D1E3C401}" type="pres">
      <dgm:prSet presAssocID="{50EA3B24-8A1E-46FA-94C3-B9FCF9C4F4C1}" presName="wedge3" presStyleLbl="node1" presStyleIdx="2" presStyleCnt="5"/>
      <dgm:spPr/>
      <dgm:t>
        <a:bodyPr/>
        <a:lstStyle/>
        <a:p>
          <a:endParaRPr lang="nl-NL"/>
        </a:p>
      </dgm:t>
    </dgm:pt>
    <dgm:pt modelId="{5E2E3125-9B88-429F-A093-EA789AF16EC1}" type="pres">
      <dgm:prSet presAssocID="{50EA3B24-8A1E-46FA-94C3-B9FCF9C4F4C1}" presName="wedge3Tx" presStyleLbl="node1" presStyleIdx="2" presStyleCnt="5">
        <dgm:presLayoutVars>
          <dgm:chMax val="0"/>
          <dgm:chPref val="0"/>
          <dgm:bulletEnabled val="1"/>
        </dgm:presLayoutVars>
      </dgm:prSet>
      <dgm:spPr/>
      <dgm:t>
        <a:bodyPr/>
        <a:lstStyle/>
        <a:p>
          <a:endParaRPr lang="nl-NL"/>
        </a:p>
      </dgm:t>
    </dgm:pt>
    <dgm:pt modelId="{36AC938B-5D40-4C27-8A3A-189A843B4AD7}" type="pres">
      <dgm:prSet presAssocID="{50EA3B24-8A1E-46FA-94C3-B9FCF9C4F4C1}" presName="wedge4" presStyleLbl="node1" presStyleIdx="3" presStyleCnt="5"/>
      <dgm:spPr/>
      <dgm:t>
        <a:bodyPr/>
        <a:lstStyle/>
        <a:p>
          <a:endParaRPr lang="nl-NL"/>
        </a:p>
      </dgm:t>
    </dgm:pt>
    <dgm:pt modelId="{C15214D7-737E-47A0-906D-B98D208F805A}" type="pres">
      <dgm:prSet presAssocID="{50EA3B24-8A1E-46FA-94C3-B9FCF9C4F4C1}" presName="wedge4Tx" presStyleLbl="node1" presStyleIdx="3" presStyleCnt="5">
        <dgm:presLayoutVars>
          <dgm:chMax val="0"/>
          <dgm:chPref val="0"/>
          <dgm:bulletEnabled val="1"/>
        </dgm:presLayoutVars>
      </dgm:prSet>
      <dgm:spPr/>
      <dgm:t>
        <a:bodyPr/>
        <a:lstStyle/>
        <a:p>
          <a:endParaRPr lang="nl-NL"/>
        </a:p>
      </dgm:t>
    </dgm:pt>
    <dgm:pt modelId="{5C9D42DF-B316-42A4-97C4-646F9EA1F1A9}" type="pres">
      <dgm:prSet presAssocID="{50EA3B24-8A1E-46FA-94C3-B9FCF9C4F4C1}" presName="wedge5" presStyleLbl="node1" presStyleIdx="4" presStyleCnt="5"/>
      <dgm:spPr/>
      <dgm:t>
        <a:bodyPr/>
        <a:lstStyle/>
        <a:p>
          <a:endParaRPr lang="nl-NL"/>
        </a:p>
      </dgm:t>
    </dgm:pt>
    <dgm:pt modelId="{48536CB4-67F4-45A3-B1B9-7564C8721F82}" type="pres">
      <dgm:prSet presAssocID="{50EA3B24-8A1E-46FA-94C3-B9FCF9C4F4C1}" presName="wedge5Tx" presStyleLbl="node1" presStyleIdx="4" presStyleCnt="5">
        <dgm:presLayoutVars>
          <dgm:chMax val="0"/>
          <dgm:chPref val="0"/>
          <dgm:bulletEnabled val="1"/>
        </dgm:presLayoutVars>
      </dgm:prSet>
      <dgm:spPr/>
      <dgm:t>
        <a:bodyPr/>
        <a:lstStyle/>
        <a:p>
          <a:endParaRPr lang="nl-NL"/>
        </a:p>
      </dgm:t>
    </dgm:pt>
  </dgm:ptLst>
  <dgm:cxnLst>
    <dgm:cxn modelId="{B32DA8D8-F68E-4CB4-9C74-4284E04AB323}" type="presOf" srcId="{9D79C539-12F6-42E1-9BC0-E58EECD7D2C4}" destId="{6FEE4E2A-947D-48FD-8DC3-011C7B6DC883}" srcOrd="0" destOrd="0" presId="urn:microsoft.com/office/officeart/2005/8/layout/chart3"/>
    <dgm:cxn modelId="{00207EDD-DC28-48DE-93BC-23535EEE1B67}" srcId="{50EA3B24-8A1E-46FA-94C3-B9FCF9C4F4C1}" destId="{A32C0E43-55C8-49E9-AF02-B4F6740A4D8E}" srcOrd="4" destOrd="0" parTransId="{CD5B6367-64DE-4B2B-8388-F8FBBD877A13}" sibTransId="{AFB6C728-747B-4167-971B-EB85E7AF62B4}"/>
    <dgm:cxn modelId="{86C23DDA-3B8D-4150-95AB-B95CDD17887E}" type="presOf" srcId="{A02A9B20-7D70-4748-9B3E-4490B46648EE}" destId="{D6933782-3ABE-4990-A9FA-695A2741A886}" srcOrd="0" destOrd="0" presId="urn:microsoft.com/office/officeart/2005/8/layout/chart3"/>
    <dgm:cxn modelId="{39893C01-CA6C-43A6-B09A-12309DB81F4B}" type="presOf" srcId="{A32C0E43-55C8-49E9-AF02-B4F6740A4D8E}" destId="{5C9D42DF-B316-42A4-97C4-646F9EA1F1A9}" srcOrd="0" destOrd="0" presId="urn:microsoft.com/office/officeart/2005/8/layout/chart3"/>
    <dgm:cxn modelId="{A5D813FE-444F-4FC6-A47F-0B7333DB7D17}" type="presOf" srcId="{9D79C539-12F6-42E1-9BC0-E58EECD7D2C4}" destId="{6C4DA68D-5766-477F-9CAF-3F717D954F25}" srcOrd="1" destOrd="0" presId="urn:microsoft.com/office/officeart/2005/8/layout/chart3"/>
    <dgm:cxn modelId="{A2EDA2D9-65C1-47FA-8C72-8719ABD78E11}" srcId="{50EA3B24-8A1E-46FA-94C3-B9FCF9C4F4C1}" destId="{81DE1B32-8710-4493-ADF0-39E6366B5421}" srcOrd="2" destOrd="0" parTransId="{56BAB2DB-55C9-4A05-8DF8-D71379FF678F}" sibTransId="{478B5410-68DF-402E-87ED-5A1F521B70D1}"/>
    <dgm:cxn modelId="{3C0B2DCB-AA8D-452D-8F9A-3F3B4A669715}" srcId="{50EA3B24-8A1E-46FA-94C3-B9FCF9C4F4C1}" destId="{9D79C539-12F6-42E1-9BC0-E58EECD7D2C4}" srcOrd="0" destOrd="0" parTransId="{430A5DC6-8DA6-49CD-BDBE-3151B620ED49}" sibTransId="{6A736627-39CC-47DD-80FA-85F6EE5E3E9D}"/>
    <dgm:cxn modelId="{BC068EC3-3E59-4F90-AC43-CB8308BF08DD}" type="presOf" srcId="{E5D421A5-4445-41D1-A0D3-585F47BE919E}" destId="{C15214D7-737E-47A0-906D-B98D208F805A}" srcOrd="1" destOrd="0" presId="urn:microsoft.com/office/officeart/2005/8/layout/chart3"/>
    <dgm:cxn modelId="{64D87BA1-8D3F-48AD-A30B-390E2CCF3B79}" type="presOf" srcId="{E5D421A5-4445-41D1-A0D3-585F47BE919E}" destId="{36AC938B-5D40-4C27-8A3A-189A843B4AD7}" srcOrd="0" destOrd="0" presId="urn:microsoft.com/office/officeart/2005/8/layout/chart3"/>
    <dgm:cxn modelId="{CDFB6354-59A6-4215-955E-389E5A733E7B}" type="presOf" srcId="{A02A9B20-7D70-4748-9B3E-4490B46648EE}" destId="{FFC6E604-B327-48EE-9D3E-35513705046C}" srcOrd="1" destOrd="0" presId="urn:microsoft.com/office/officeart/2005/8/layout/chart3"/>
    <dgm:cxn modelId="{0CEC8D3F-F3B5-4065-8BB7-074223902B82}" type="presOf" srcId="{A32C0E43-55C8-49E9-AF02-B4F6740A4D8E}" destId="{48536CB4-67F4-45A3-B1B9-7564C8721F82}" srcOrd="1" destOrd="0" presId="urn:microsoft.com/office/officeart/2005/8/layout/chart3"/>
    <dgm:cxn modelId="{C6D51BD4-F2C4-4F02-98EB-08E989E0EF88}" type="presOf" srcId="{81DE1B32-8710-4493-ADF0-39E6366B5421}" destId="{5F313572-7A18-4FB7-9C66-DF21D1E3C401}" srcOrd="0" destOrd="0" presId="urn:microsoft.com/office/officeart/2005/8/layout/chart3"/>
    <dgm:cxn modelId="{3719F555-3CC2-4CCC-A800-A6EA806DF52F}" srcId="{50EA3B24-8A1E-46FA-94C3-B9FCF9C4F4C1}" destId="{E5D421A5-4445-41D1-A0D3-585F47BE919E}" srcOrd="3" destOrd="0" parTransId="{4B9AE961-7C89-479C-B855-AB33BFCFD1B1}" sibTransId="{49A6D9F2-A2B0-4CBF-9AD4-877B1C21B9F1}"/>
    <dgm:cxn modelId="{87E0AD57-B8AF-4BCD-9292-1FE21FDDD6F7}" srcId="{50EA3B24-8A1E-46FA-94C3-B9FCF9C4F4C1}" destId="{A02A9B20-7D70-4748-9B3E-4490B46648EE}" srcOrd="1" destOrd="0" parTransId="{B72FB047-AFAC-4D34-BE28-1A97DB96010F}" sibTransId="{D9B85422-DDB9-48F4-9B4E-FBA2DD9F83FE}"/>
    <dgm:cxn modelId="{53F03566-429E-44E1-AC6E-95B386BA05C8}" type="presOf" srcId="{81DE1B32-8710-4493-ADF0-39E6366B5421}" destId="{5E2E3125-9B88-429F-A093-EA789AF16EC1}" srcOrd="1" destOrd="0" presId="urn:microsoft.com/office/officeart/2005/8/layout/chart3"/>
    <dgm:cxn modelId="{16969E62-5ED1-4FE2-A424-C49F20809036}" type="presOf" srcId="{50EA3B24-8A1E-46FA-94C3-B9FCF9C4F4C1}" destId="{D78A0465-73BE-44CD-9616-86278354347A}" srcOrd="0" destOrd="0" presId="urn:microsoft.com/office/officeart/2005/8/layout/chart3"/>
    <dgm:cxn modelId="{6CC3ED08-6873-4D39-81E3-38C5E8449A9F}" type="presParOf" srcId="{D78A0465-73BE-44CD-9616-86278354347A}" destId="{6FEE4E2A-947D-48FD-8DC3-011C7B6DC883}" srcOrd="0" destOrd="0" presId="urn:microsoft.com/office/officeart/2005/8/layout/chart3"/>
    <dgm:cxn modelId="{13D25E16-7484-47EF-9E50-4B4816DBFD14}" type="presParOf" srcId="{D78A0465-73BE-44CD-9616-86278354347A}" destId="{6C4DA68D-5766-477F-9CAF-3F717D954F25}" srcOrd="1" destOrd="0" presId="urn:microsoft.com/office/officeart/2005/8/layout/chart3"/>
    <dgm:cxn modelId="{CB12AD08-B3A2-4632-820D-FFA24D745E05}" type="presParOf" srcId="{D78A0465-73BE-44CD-9616-86278354347A}" destId="{D6933782-3ABE-4990-A9FA-695A2741A886}" srcOrd="2" destOrd="0" presId="urn:microsoft.com/office/officeart/2005/8/layout/chart3"/>
    <dgm:cxn modelId="{B6C4F5CE-56A5-4060-89B8-F7732932B5E5}" type="presParOf" srcId="{D78A0465-73BE-44CD-9616-86278354347A}" destId="{FFC6E604-B327-48EE-9D3E-35513705046C}" srcOrd="3" destOrd="0" presId="urn:microsoft.com/office/officeart/2005/8/layout/chart3"/>
    <dgm:cxn modelId="{EA91EA70-C384-4E80-B1AB-71F563F640A0}" type="presParOf" srcId="{D78A0465-73BE-44CD-9616-86278354347A}" destId="{5F313572-7A18-4FB7-9C66-DF21D1E3C401}" srcOrd="4" destOrd="0" presId="urn:microsoft.com/office/officeart/2005/8/layout/chart3"/>
    <dgm:cxn modelId="{B360C0EF-905F-45EB-BAF5-E0695D544EBA}" type="presParOf" srcId="{D78A0465-73BE-44CD-9616-86278354347A}" destId="{5E2E3125-9B88-429F-A093-EA789AF16EC1}" srcOrd="5" destOrd="0" presId="urn:microsoft.com/office/officeart/2005/8/layout/chart3"/>
    <dgm:cxn modelId="{38601BED-FDAB-491A-AC59-BC3E03BE53C3}" type="presParOf" srcId="{D78A0465-73BE-44CD-9616-86278354347A}" destId="{36AC938B-5D40-4C27-8A3A-189A843B4AD7}" srcOrd="6" destOrd="0" presId="urn:microsoft.com/office/officeart/2005/8/layout/chart3"/>
    <dgm:cxn modelId="{ED100CE4-03A0-45EE-9450-0026BE14D37A}" type="presParOf" srcId="{D78A0465-73BE-44CD-9616-86278354347A}" destId="{C15214D7-737E-47A0-906D-B98D208F805A}" srcOrd="7" destOrd="0" presId="urn:microsoft.com/office/officeart/2005/8/layout/chart3"/>
    <dgm:cxn modelId="{4286135B-1767-4769-AD35-62B975C0FA31}" type="presParOf" srcId="{D78A0465-73BE-44CD-9616-86278354347A}" destId="{5C9D42DF-B316-42A4-97C4-646F9EA1F1A9}" srcOrd="8" destOrd="0" presId="urn:microsoft.com/office/officeart/2005/8/layout/chart3"/>
    <dgm:cxn modelId="{7E94CD17-9E0F-489F-A80C-6B7CB0EB3984}" type="presParOf" srcId="{D78A0465-73BE-44CD-9616-86278354347A}" destId="{48536CB4-67F4-45A3-B1B9-7564C8721F82}"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CBB07A-C22C-4566-8F24-B42B9AF49997}"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nl-NL"/>
        </a:p>
      </dgm:t>
    </dgm:pt>
    <dgm:pt modelId="{1ECB91FF-B0C6-41A9-95A4-D94B47706EA2}">
      <dgm:prSet phldrT="[Tekst]" phldr="1"/>
      <dgm:spPr/>
      <dgm:t>
        <a:bodyPr/>
        <a:lstStyle/>
        <a:p>
          <a:endParaRPr lang="nl-NL"/>
        </a:p>
      </dgm:t>
    </dgm:pt>
    <dgm:pt modelId="{AD7B840E-114A-46FC-B9CD-B34184292F99}" type="parTrans" cxnId="{CC1A9703-0B50-4087-B43C-1FEAF674CBA8}">
      <dgm:prSet/>
      <dgm:spPr/>
      <dgm:t>
        <a:bodyPr/>
        <a:lstStyle/>
        <a:p>
          <a:endParaRPr lang="nl-NL"/>
        </a:p>
      </dgm:t>
    </dgm:pt>
    <dgm:pt modelId="{918C10F6-330B-4C3E-8B59-372666F9BBD0}" type="sibTrans" cxnId="{CC1A9703-0B50-4087-B43C-1FEAF674CBA8}">
      <dgm:prSet/>
      <dgm:spPr/>
      <dgm:t>
        <a:bodyPr/>
        <a:lstStyle/>
        <a:p>
          <a:endParaRPr lang="nl-NL"/>
        </a:p>
      </dgm:t>
    </dgm:pt>
    <dgm:pt modelId="{95A83104-B1FE-4B5D-8EE9-606C82191DB2}">
      <dgm:prSet phldrT="[Tekst]" phldr="1"/>
      <dgm:spPr/>
      <dgm:t>
        <a:bodyPr/>
        <a:lstStyle/>
        <a:p>
          <a:endParaRPr lang="nl-NL"/>
        </a:p>
      </dgm:t>
    </dgm:pt>
    <dgm:pt modelId="{4D12954A-F129-4EE3-861A-ACFDFBAD117B}" type="parTrans" cxnId="{505113B2-4CA5-45EC-841E-C6533ED16233}">
      <dgm:prSet/>
      <dgm:spPr/>
      <dgm:t>
        <a:bodyPr/>
        <a:lstStyle/>
        <a:p>
          <a:endParaRPr lang="nl-NL"/>
        </a:p>
      </dgm:t>
    </dgm:pt>
    <dgm:pt modelId="{5B41FADF-24A5-4CCE-A916-1B3DDA7BD484}" type="sibTrans" cxnId="{505113B2-4CA5-45EC-841E-C6533ED16233}">
      <dgm:prSet/>
      <dgm:spPr/>
      <dgm:t>
        <a:bodyPr/>
        <a:lstStyle/>
        <a:p>
          <a:endParaRPr lang="nl-NL"/>
        </a:p>
      </dgm:t>
    </dgm:pt>
    <dgm:pt modelId="{884EEADC-7E65-4E1E-80FC-D44A81625677}">
      <dgm:prSet phldrT="[Tekst]" phldr="1"/>
      <dgm:spPr/>
      <dgm:t>
        <a:bodyPr/>
        <a:lstStyle/>
        <a:p>
          <a:endParaRPr lang="nl-NL"/>
        </a:p>
      </dgm:t>
    </dgm:pt>
    <dgm:pt modelId="{283AD9C2-8FF0-41FC-907C-6379918A7B3B}" type="parTrans" cxnId="{677BA158-FD63-4C0D-BF06-D26B581E1372}">
      <dgm:prSet/>
      <dgm:spPr/>
      <dgm:t>
        <a:bodyPr/>
        <a:lstStyle/>
        <a:p>
          <a:endParaRPr lang="nl-NL"/>
        </a:p>
      </dgm:t>
    </dgm:pt>
    <dgm:pt modelId="{6FBF2259-A7C3-4A6A-8511-6A6322B94196}" type="sibTrans" cxnId="{677BA158-FD63-4C0D-BF06-D26B581E1372}">
      <dgm:prSet/>
      <dgm:spPr/>
      <dgm:t>
        <a:bodyPr/>
        <a:lstStyle/>
        <a:p>
          <a:endParaRPr lang="nl-NL"/>
        </a:p>
      </dgm:t>
    </dgm:pt>
    <dgm:pt modelId="{7C05EF73-1A2B-4CE3-8521-E6E2714F2B5C}">
      <dgm:prSet phldrT="[Tekst]" phldr="1"/>
      <dgm:spPr/>
      <dgm:t>
        <a:bodyPr/>
        <a:lstStyle/>
        <a:p>
          <a:endParaRPr lang="nl-NL"/>
        </a:p>
      </dgm:t>
    </dgm:pt>
    <dgm:pt modelId="{46871D3B-DB01-494E-9A39-5A7613761571}" type="parTrans" cxnId="{30C8EA50-65A8-4F6D-A032-64B7584796D5}">
      <dgm:prSet/>
      <dgm:spPr/>
      <dgm:t>
        <a:bodyPr/>
        <a:lstStyle/>
        <a:p>
          <a:endParaRPr lang="nl-NL"/>
        </a:p>
      </dgm:t>
    </dgm:pt>
    <dgm:pt modelId="{50FAEF1D-C5E0-445E-8046-9711B0611963}" type="sibTrans" cxnId="{30C8EA50-65A8-4F6D-A032-64B7584796D5}">
      <dgm:prSet/>
      <dgm:spPr/>
      <dgm:t>
        <a:bodyPr/>
        <a:lstStyle/>
        <a:p>
          <a:endParaRPr lang="nl-NL"/>
        </a:p>
      </dgm:t>
    </dgm:pt>
    <dgm:pt modelId="{ADB5C957-204A-4646-A6D5-38547F76990F}">
      <dgm:prSet phldrT="[Tekst]" phldr="1"/>
      <dgm:spPr/>
      <dgm:t>
        <a:bodyPr/>
        <a:lstStyle/>
        <a:p>
          <a:endParaRPr lang="nl-NL"/>
        </a:p>
      </dgm:t>
    </dgm:pt>
    <dgm:pt modelId="{BC98E73F-158F-4FDC-8811-A98848238125}" type="parTrans" cxnId="{2BAB3042-BA37-4677-87DD-50DD502F3288}">
      <dgm:prSet/>
      <dgm:spPr/>
      <dgm:t>
        <a:bodyPr/>
        <a:lstStyle/>
        <a:p>
          <a:endParaRPr lang="nl-NL"/>
        </a:p>
      </dgm:t>
    </dgm:pt>
    <dgm:pt modelId="{8F7505AA-417F-43FF-A267-3747B0197BC8}" type="sibTrans" cxnId="{2BAB3042-BA37-4677-87DD-50DD502F3288}">
      <dgm:prSet/>
      <dgm:spPr/>
      <dgm:t>
        <a:bodyPr/>
        <a:lstStyle/>
        <a:p>
          <a:endParaRPr lang="nl-NL"/>
        </a:p>
      </dgm:t>
    </dgm:pt>
    <dgm:pt modelId="{BBBF2019-9667-4377-B7A1-766BFE682893}" type="pres">
      <dgm:prSet presAssocID="{ABCBB07A-C22C-4566-8F24-B42B9AF49997}" presName="cycle" presStyleCnt="0">
        <dgm:presLayoutVars>
          <dgm:dir/>
          <dgm:resizeHandles val="exact"/>
        </dgm:presLayoutVars>
      </dgm:prSet>
      <dgm:spPr/>
    </dgm:pt>
    <dgm:pt modelId="{CFE7A279-EA63-48DD-A84D-D51F424DCB60}" type="pres">
      <dgm:prSet presAssocID="{1ECB91FF-B0C6-41A9-95A4-D94B47706EA2}" presName="dummy" presStyleCnt="0"/>
      <dgm:spPr/>
    </dgm:pt>
    <dgm:pt modelId="{4DEBD52A-CAF2-40E3-B771-2C2EF4A17E3C}" type="pres">
      <dgm:prSet presAssocID="{1ECB91FF-B0C6-41A9-95A4-D94B47706EA2}" presName="node" presStyleLbl="revTx" presStyleIdx="0" presStyleCnt="5">
        <dgm:presLayoutVars>
          <dgm:bulletEnabled val="1"/>
        </dgm:presLayoutVars>
      </dgm:prSet>
      <dgm:spPr/>
    </dgm:pt>
    <dgm:pt modelId="{3A48B5E8-5168-4C7F-9BD5-E1CC045F8439}" type="pres">
      <dgm:prSet presAssocID="{918C10F6-330B-4C3E-8B59-372666F9BBD0}" presName="sibTrans" presStyleLbl="node1" presStyleIdx="0" presStyleCnt="5" custLinFactNeighborX="-7493" custLinFactNeighborY="3944"/>
      <dgm:spPr/>
    </dgm:pt>
    <dgm:pt modelId="{B46767D2-154B-4352-A321-C135D96D8078}" type="pres">
      <dgm:prSet presAssocID="{95A83104-B1FE-4B5D-8EE9-606C82191DB2}" presName="dummy" presStyleCnt="0"/>
      <dgm:spPr/>
    </dgm:pt>
    <dgm:pt modelId="{E59D9EDB-BBE3-4133-AA73-7015468D8922}" type="pres">
      <dgm:prSet presAssocID="{95A83104-B1FE-4B5D-8EE9-606C82191DB2}" presName="node" presStyleLbl="revTx" presStyleIdx="1" presStyleCnt="5">
        <dgm:presLayoutVars>
          <dgm:bulletEnabled val="1"/>
        </dgm:presLayoutVars>
      </dgm:prSet>
      <dgm:spPr/>
    </dgm:pt>
    <dgm:pt modelId="{A4C8F22C-F64F-476B-A993-0CEF28084228}" type="pres">
      <dgm:prSet presAssocID="{5B41FADF-24A5-4CCE-A916-1B3DDA7BD484}" presName="sibTrans" presStyleLbl="node1" presStyleIdx="1" presStyleCnt="5"/>
      <dgm:spPr/>
    </dgm:pt>
    <dgm:pt modelId="{DB4774C1-4784-4A74-8865-B5C44D1631BB}" type="pres">
      <dgm:prSet presAssocID="{884EEADC-7E65-4E1E-80FC-D44A81625677}" presName="dummy" presStyleCnt="0"/>
      <dgm:spPr/>
    </dgm:pt>
    <dgm:pt modelId="{64F64949-D034-43D3-AAFE-9ED6061121AE}" type="pres">
      <dgm:prSet presAssocID="{884EEADC-7E65-4E1E-80FC-D44A81625677}" presName="node" presStyleLbl="revTx" presStyleIdx="2" presStyleCnt="5">
        <dgm:presLayoutVars>
          <dgm:bulletEnabled val="1"/>
        </dgm:presLayoutVars>
      </dgm:prSet>
      <dgm:spPr/>
    </dgm:pt>
    <dgm:pt modelId="{E381A81F-1439-4476-8C6E-E908FFC53E3B}" type="pres">
      <dgm:prSet presAssocID="{6FBF2259-A7C3-4A6A-8511-6A6322B94196}" presName="sibTrans" presStyleLbl="node1" presStyleIdx="2" presStyleCnt="5"/>
      <dgm:spPr/>
    </dgm:pt>
    <dgm:pt modelId="{E466E0E4-44E4-4A42-A8AE-3466C58696B3}" type="pres">
      <dgm:prSet presAssocID="{7C05EF73-1A2B-4CE3-8521-E6E2714F2B5C}" presName="dummy" presStyleCnt="0"/>
      <dgm:spPr/>
    </dgm:pt>
    <dgm:pt modelId="{63C5138D-B12C-43ED-BFE9-2958C2F61B2C}" type="pres">
      <dgm:prSet presAssocID="{7C05EF73-1A2B-4CE3-8521-E6E2714F2B5C}" presName="node" presStyleLbl="revTx" presStyleIdx="3" presStyleCnt="5">
        <dgm:presLayoutVars>
          <dgm:bulletEnabled val="1"/>
        </dgm:presLayoutVars>
      </dgm:prSet>
      <dgm:spPr/>
    </dgm:pt>
    <dgm:pt modelId="{970426C0-010D-4A80-91DF-2B36B1186316}" type="pres">
      <dgm:prSet presAssocID="{50FAEF1D-C5E0-445E-8046-9711B0611963}" presName="sibTrans" presStyleLbl="node1" presStyleIdx="3" presStyleCnt="5" custScaleX="97013" custLinFactNeighborX="-11437" custLinFactNeighborY="9465"/>
      <dgm:spPr/>
    </dgm:pt>
    <dgm:pt modelId="{EFF82146-09F1-4AFF-8DB4-F2CAF3CF18E3}" type="pres">
      <dgm:prSet presAssocID="{ADB5C957-204A-4646-A6D5-38547F76990F}" presName="dummy" presStyleCnt="0"/>
      <dgm:spPr/>
    </dgm:pt>
    <dgm:pt modelId="{9AE100BE-33EA-45D3-9A68-7D5DE2329C7B}" type="pres">
      <dgm:prSet presAssocID="{ADB5C957-204A-4646-A6D5-38547F76990F}" presName="node" presStyleLbl="revTx" presStyleIdx="4" presStyleCnt="5">
        <dgm:presLayoutVars>
          <dgm:bulletEnabled val="1"/>
        </dgm:presLayoutVars>
      </dgm:prSet>
      <dgm:spPr/>
    </dgm:pt>
    <dgm:pt modelId="{9BD1FCEB-A4D2-4325-BAD6-1B281352F3DE}" type="pres">
      <dgm:prSet presAssocID="{8F7505AA-417F-43FF-A267-3747B0197BC8}" presName="sibTrans" presStyleLbl="node1" presStyleIdx="4" presStyleCnt="5" custLinFactNeighborX="-5521" custLinFactNeighborY="6704"/>
      <dgm:spPr/>
    </dgm:pt>
  </dgm:ptLst>
  <dgm:cxnLst>
    <dgm:cxn modelId="{7CC958EA-1C49-405E-9A34-B6D143DE7355}" type="presOf" srcId="{5B41FADF-24A5-4CCE-A916-1B3DDA7BD484}" destId="{A4C8F22C-F64F-476B-A993-0CEF28084228}" srcOrd="0" destOrd="0" presId="urn:microsoft.com/office/officeart/2005/8/layout/cycle1"/>
    <dgm:cxn modelId="{C6BA82E8-9DB9-495C-96C8-5921FC1EEAFB}" type="presOf" srcId="{50FAEF1D-C5E0-445E-8046-9711B0611963}" destId="{970426C0-010D-4A80-91DF-2B36B1186316}" srcOrd="0" destOrd="0" presId="urn:microsoft.com/office/officeart/2005/8/layout/cycle1"/>
    <dgm:cxn modelId="{CC1A9703-0B50-4087-B43C-1FEAF674CBA8}" srcId="{ABCBB07A-C22C-4566-8F24-B42B9AF49997}" destId="{1ECB91FF-B0C6-41A9-95A4-D94B47706EA2}" srcOrd="0" destOrd="0" parTransId="{AD7B840E-114A-46FC-B9CD-B34184292F99}" sibTransId="{918C10F6-330B-4C3E-8B59-372666F9BBD0}"/>
    <dgm:cxn modelId="{30C8EA50-65A8-4F6D-A032-64B7584796D5}" srcId="{ABCBB07A-C22C-4566-8F24-B42B9AF49997}" destId="{7C05EF73-1A2B-4CE3-8521-E6E2714F2B5C}" srcOrd="3" destOrd="0" parTransId="{46871D3B-DB01-494E-9A39-5A7613761571}" sibTransId="{50FAEF1D-C5E0-445E-8046-9711B0611963}"/>
    <dgm:cxn modelId="{1E7BEE48-0870-4C00-96FD-4F4F6509B91D}" type="presOf" srcId="{1ECB91FF-B0C6-41A9-95A4-D94B47706EA2}" destId="{4DEBD52A-CAF2-40E3-B771-2C2EF4A17E3C}" srcOrd="0" destOrd="0" presId="urn:microsoft.com/office/officeart/2005/8/layout/cycle1"/>
    <dgm:cxn modelId="{BF93D078-82E5-4A8B-9FBB-4DB573C6C67E}" type="presOf" srcId="{ADB5C957-204A-4646-A6D5-38547F76990F}" destId="{9AE100BE-33EA-45D3-9A68-7D5DE2329C7B}" srcOrd="0" destOrd="0" presId="urn:microsoft.com/office/officeart/2005/8/layout/cycle1"/>
    <dgm:cxn modelId="{08B62E3E-D88B-4F37-AB62-519648C443D9}" type="presOf" srcId="{95A83104-B1FE-4B5D-8EE9-606C82191DB2}" destId="{E59D9EDB-BBE3-4133-AA73-7015468D8922}" srcOrd="0" destOrd="0" presId="urn:microsoft.com/office/officeart/2005/8/layout/cycle1"/>
    <dgm:cxn modelId="{24D7BF50-5473-456A-B3B5-E8CA1DD9ED5E}" type="presOf" srcId="{8F7505AA-417F-43FF-A267-3747B0197BC8}" destId="{9BD1FCEB-A4D2-4325-BAD6-1B281352F3DE}" srcOrd="0" destOrd="0" presId="urn:microsoft.com/office/officeart/2005/8/layout/cycle1"/>
    <dgm:cxn modelId="{93889429-D684-485C-A8F9-BF733C25D30C}" type="presOf" srcId="{6FBF2259-A7C3-4A6A-8511-6A6322B94196}" destId="{E381A81F-1439-4476-8C6E-E908FFC53E3B}" srcOrd="0" destOrd="0" presId="urn:microsoft.com/office/officeart/2005/8/layout/cycle1"/>
    <dgm:cxn modelId="{505113B2-4CA5-45EC-841E-C6533ED16233}" srcId="{ABCBB07A-C22C-4566-8F24-B42B9AF49997}" destId="{95A83104-B1FE-4B5D-8EE9-606C82191DB2}" srcOrd="1" destOrd="0" parTransId="{4D12954A-F129-4EE3-861A-ACFDFBAD117B}" sibTransId="{5B41FADF-24A5-4CCE-A916-1B3DDA7BD484}"/>
    <dgm:cxn modelId="{677BA158-FD63-4C0D-BF06-D26B581E1372}" srcId="{ABCBB07A-C22C-4566-8F24-B42B9AF49997}" destId="{884EEADC-7E65-4E1E-80FC-D44A81625677}" srcOrd="2" destOrd="0" parTransId="{283AD9C2-8FF0-41FC-907C-6379918A7B3B}" sibTransId="{6FBF2259-A7C3-4A6A-8511-6A6322B94196}"/>
    <dgm:cxn modelId="{622DFAB1-1193-4D3A-ABB6-5E764C81C9DD}" type="presOf" srcId="{7C05EF73-1A2B-4CE3-8521-E6E2714F2B5C}" destId="{63C5138D-B12C-43ED-BFE9-2958C2F61B2C}" srcOrd="0" destOrd="0" presId="urn:microsoft.com/office/officeart/2005/8/layout/cycle1"/>
    <dgm:cxn modelId="{71F76AF5-3B22-43A1-A62F-DC62802A0934}" type="presOf" srcId="{884EEADC-7E65-4E1E-80FC-D44A81625677}" destId="{64F64949-D034-43D3-AAFE-9ED6061121AE}" srcOrd="0" destOrd="0" presId="urn:microsoft.com/office/officeart/2005/8/layout/cycle1"/>
    <dgm:cxn modelId="{DEFA1C6D-1F67-44FD-8EE1-75227E18F4C1}" type="presOf" srcId="{ABCBB07A-C22C-4566-8F24-B42B9AF49997}" destId="{BBBF2019-9667-4377-B7A1-766BFE682893}" srcOrd="0" destOrd="0" presId="urn:microsoft.com/office/officeart/2005/8/layout/cycle1"/>
    <dgm:cxn modelId="{2BAB3042-BA37-4677-87DD-50DD502F3288}" srcId="{ABCBB07A-C22C-4566-8F24-B42B9AF49997}" destId="{ADB5C957-204A-4646-A6D5-38547F76990F}" srcOrd="4" destOrd="0" parTransId="{BC98E73F-158F-4FDC-8811-A98848238125}" sibTransId="{8F7505AA-417F-43FF-A267-3747B0197BC8}"/>
    <dgm:cxn modelId="{BC2965E7-9F51-496F-BAC8-1D7E2F1766C4}" type="presOf" srcId="{918C10F6-330B-4C3E-8B59-372666F9BBD0}" destId="{3A48B5E8-5168-4C7F-9BD5-E1CC045F8439}" srcOrd="0" destOrd="0" presId="urn:microsoft.com/office/officeart/2005/8/layout/cycle1"/>
    <dgm:cxn modelId="{A42D75B7-E86F-4982-BF26-61029AC4143F}" type="presParOf" srcId="{BBBF2019-9667-4377-B7A1-766BFE682893}" destId="{CFE7A279-EA63-48DD-A84D-D51F424DCB60}" srcOrd="0" destOrd="0" presId="urn:microsoft.com/office/officeart/2005/8/layout/cycle1"/>
    <dgm:cxn modelId="{D436C7FD-466E-4F82-B987-E17FA39C5BBB}" type="presParOf" srcId="{BBBF2019-9667-4377-B7A1-766BFE682893}" destId="{4DEBD52A-CAF2-40E3-B771-2C2EF4A17E3C}" srcOrd="1" destOrd="0" presId="urn:microsoft.com/office/officeart/2005/8/layout/cycle1"/>
    <dgm:cxn modelId="{8D046479-F4A7-4334-9591-CEAD172FF799}" type="presParOf" srcId="{BBBF2019-9667-4377-B7A1-766BFE682893}" destId="{3A48B5E8-5168-4C7F-9BD5-E1CC045F8439}" srcOrd="2" destOrd="0" presId="urn:microsoft.com/office/officeart/2005/8/layout/cycle1"/>
    <dgm:cxn modelId="{FF7BFEC1-043B-465A-ABA8-1DD888AD870A}" type="presParOf" srcId="{BBBF2019-9667-4377-B7A1-766BFE682893}" destId="{B46767D2-154B-4352-A321-C135D96D8078}" srcOrd="3" destOrd="0" presId="urn:microsoft.com/office/officeart/2005/8/layout/cycle1"/>
    <dgm:cxn modelId="{60859FF1-E3D1-4C5C-BDD0-CB452FC95121}" type="presParOf" srcId="{BBBF2019-9667-4377-B7A1-766BFE682893}" destId="{E59D9EDB-BBE3-4133-AA73-7015468D8922}" srcOrd="4" destOrd="0" presId="urn:microsoft.com/office/officeart/2005/8/layout/cycle1"/>
    <dgm:cxn modelId="{FF1FE644-4918-40AF-9F2A-FC3FA7D6F1C6}" type="presParOf" srcId="{BBBF2019-9667-4377-B7A1-766BFE682893}" destId="{A4C8F22C-F64F-476B-A993-0CEF28084228}" srcOrd="5" destOrd="0" presId="urn:microsoft.com/office/officeart/2005/8/layout/cycle1"/>
    <dgm:cxn modelId="{91A93E90-A48C-4712-A4F3-EF48CBB0B61A}" type="presParOf" srcId="{BBBF2019-9667-4377-B7A1-766BFE682893}" destId="{DB4774C1-4784-4A74-8865-B5C44D1631BB}" srcOrd="6" destOrd="0" presId="urn:microsoft.com/office/officeart/2005/8/layout/cycle1"/>
    <dgm:cxn modelId="{1EA52FB0-8810-4DB1-A46E-5D4446B7D84C}" type="presParOf" srcId="{BBBF2019-9667-4377-B7A1-766BFE682893}" destId="{64F64949-D034-43D3-AAFE-9ED6061121AE}" srcOrd="7" destOrd="0" presId="urn:microsoft.com/office/officeart/2005/8/layout/cycle1"/>
    <dgm:cxn modelId="{7A5F1C26-D3BA-4843-9CC9-31553808EE7D}" type="presParOf" srcId="{BBBF2019-9667-4377-B7A1-766BFE682893}" destId="{E381A81F-1439-4476-8C6E-E908FFC53E3B}" srcOrd="8" destOrd="0" presId="urn:microsoft.com/office/officeart/2005/8/layout/cycle1"/>
    <dgm:cxn modelId="{42C07578-C9CF-4E8E-97BD-6FC732DBAC60}" type="presParOf" srcId="{BBBF2019-9667-4377-B7A1-766BFE682893}" destId="{E466E0E4-44E4-4A42-A8AE-3466C58696B3}" srcOrd="9" destOrd="0" presId="urn:microsoft.com/office/officeart/2005/8/layout/cycle1"/>
    <dgm:cxn modelId="{08CF995A-8FED-4D43-8E08-47CB144A4815}" type="presParOf" srcId="{BBBF2019-9667-4377-B7A1-766BFE682893}" destId="{63C5138D-B12C-43ED-BFE9-2958C2F61B2C}" srcOrd="10" destOrd="0" presId="urn:microsoft.com/office/officeart/2005/8/layout/cycle1"/>
    <dgm:cxn modelId="{BF95BE91-D381-40B8-96AE-E8A1B0CE988C}" type="presParOf" srcId="{BBBF2019-9667-4377-B7A1-766BFE682893}" destId="{970426C0-010D-4A80-91DF-2B36B1186316}" srcOrd="11" destOrd="0" presId="urn:microsoft.com/office/officeart/2005/8/layout/cycle1"/>
    <dgm:cxn modelId="{0840BF89-4DB0-42A9-B6B7-595B671BA6C5}" type="presParOf" srcId="{BBBF2019-9667-4377-B7A1-766BFE682893}" destId="{EFF82146-09F1-4AFF-8DB4-F2CAF3CF18E3}" srcOrd="12" destOrd="0" presId="urn:microsoft.com/office/officeart/2005/8/layout/cycle1"/>
    <dgm:cxn modelId="{B6C4BBD0-1440-4899-A690-A0EBE7E0247C}" type="presParOf" srcId="{BBBF2019-9667-4377-B7A1-766BFE682893}" destId="{9AE100BE-33EA-45D3-9A68-7D5DE2329C7B}" srcOrd="13" destOrd="0" presId="urn:microsoft.com/office/officeart/2005/8/layout/cycle1"/>
    <dgm:cxn modelId="{F1AF750B-76AA-42DB-BF8B-EEAC2D57BA83}" type="presParOf" srcId="{BBBF2019-9667-4377-B7A1-766BFE682893}" destId="{9BD1FCEB-A4D2-4325-BAD6-1B281352F3DE}" srcOrd="14" destOrd="0" presId="urn:microsoft.com/office/officeart/2005/8/layout/cycle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EA3B24-8A1E-46FA-94C3-B9FCF9C4F4C1}" type="doc">
      <dgm:prSet loTypeId="urn:microsoft.com/office/officeart/2005/8/layout/chart3" loCatId="cycle" qsTypeId="urn:microsoft.com/office/officeart/2005/8/quickstyle/simple1" qsCatId="simple" csTypeId="urn:microsoft.com/office/officeart/2005/8/colors/accent0_1" csCatId="mainScheme" phldr="1"/>
      <dgm:spPr/>
      <dgm:t>
        <a:bodyPr/>
        <a:lstStyle/>
        <a:p>
          <a:endParaRPr lang="nl-NL"/>
        </a:p>
      </dgm:t>
    </dgm:pt>
    <dgm:pt modelId="{9D79C539-12F6-42E1-9BC0-E58EECD7D2C4}">
      <dgm:prSet phldrT="[Tekst]" custT="1"/>
      <dgm:spPr/>
      <dgm:t>
        <a:bodyPr/>
        <a:lstStyle/>
        <a:p>
          <a:r>
            <a:rPr lang="nl-NL" sz="1800" dirty="0" smtClean="0"/>
            <a:t>Echtscheidingsproblematiek</a:t>
          </a:r>
          <a:endParaRPr lang="nl-NL" sz="1800" dirty="0"/>
        </a:p>
      </dgm:t>
    </dgm:pt>
    <dgm:pt modelId="{430A5DC6-8DA6-49CD-BDBE-3151B620ED49}" type="parTrans" cxnId="{3C0B2DCB-AA8D-452D-8F9A-3F3B4A669715}">
      <dgm:prSet/>
      <dgm:spPr/>
      <dgm:t>
        <a:bodyPr/>
        <a:lstStyle/>
        <a:p>
          <a:endParaRPr lang="nl-NL" sz="1800"/>
        </a:p>
      </dgm:t>
    </dgm:pt>
    <dgm:pt modelId="{6A736627-39CC-47DD-80FA-85F6EE5E3E9D}" type="sibTrans" cxnId="{3C0B2DCB-AA8D-452D-8F9A-3F3B4A669715}">
      <dgm:prSet/>
      <dgm:spPr>
        <a:solidFill>
          <a:srgbClr val="FF0000"/>
        </a:solidFill>
      </dgm:spPr>
      <dgm:t>
        <a:bodyPr/>
        <a:lstStyle/>
        <a:p>
          <a:endParaRPr lang="nl-NL" sz="1800"/>
        </a:p>
      </dgm:t>
    </dgm:pt>
    <dgm:pt modelId="{A02A9B20-7D70-4748-9B3E-4490B46648EE}">
      <dgm:prSet phldrT="[Tekst]" custT="1"/>
      <dgm:spPr/>
      <dgm:t>
        <a:bodyPr/>
        <a:lstStyle/>
        <a:p>
          <a:r>
            <a:rPr lang="nl-NL" sz="1800" dirty="0" smtClean="0"/>
            <a:t>Opvoedingsproblemen</a:t>
          </a:r>
          <a:endParaRPr lang="nl-NL" sz="1800" dirty="0"/>
        </a:p>
      </dgm:t>
    </dgm:pt>
    <dgm:pt modelId="{B72FB047-AFAC-4D34-BE28-1A97DB96010F}" type="parTrans" cxnId="{87E0AD57-B8AF-4BCD-9292-1FE21FDDD6F7}">
      <dgm:prSet/>
      <dgm:spPr/>
      <dgm:t>
        <a:bodyPr/>
        <a:lstStyle/>
        <a:p>
          <a:endParaRPr lang="nl-NL" sz="1800"/>
        </a:p>
      </dgm:t>
    </dgm:pt>
    <dgm:pt modelId="{D9B85422-DDB9-48F4-9B4E-FBA2DD9F83FE}" type="sibTrans" cxnId="{87E0AD57-B8AF-4BCD-9292-1FE21FDDD6F7}">
      <dgm:prSet/>
      <dgm:spPr/>
      <dgm:t>
        <a:bodyPr/>
        <a:lstStyle/>
        <a:p>
          <a:endParaRPr lang="nl-NL" sz="1800"/>
        </a:p>
      </dgm:t>
    </dgm:pt>
    <dgm:pt modelId="{81DE1B32-8710-4493-ADF0-39E6366B5421}">
      <dgm:prSet phldrT="[Tekst]" custT="1"/>
      <dgm:spPr/>
      <dgm:t>
        <a:bodyPr/>
        <a:lstStyle/>
        <a:p>
          <a:r>
            <a:rPr lang="nl-NL" sz="1800" dirty="0" smtClean="0"/>
            <a:t>Gedrags-</a:t>
          </a:r>
        </a:p>
        <a:p>
          <a:r>
            <a:rPr lang="nl-NL" sz="1800" dirty="0" smtClean="0"/>
            <a:t>problemen</a:t>
          </a:r>
        </a:p>
        <a:p>
          <a:r>
            <a:rPr lang="nl-NL" sz="1800" dirty="0" smtClean="0"/>
            <a:t> kind</a:t>
          </a:r>
          <a:endParaRPr lang="nl-NL" sz="1800" dirty="0"/>
        </a:p>
      </dgm:t>
    </dgm:pt>
    <dgm:pt modelId="{56BAB2DB-55C9-4A05-8DF8-D71379FF678F}" type="parTrans" cxnId="{A2EDA2D9-65C1-47FA-8C72-8719ABD78E11}">
      <dgm:prSet/>
      <dgm:spPr/>
      <dgm:t>
        <a:bodyPr/>
        <a:lstStyle/>
        <a:p>
          <a:endParaRPr lang="nl-NL" sz="1800"/>
        </a:p>
      </dgm:t>
    </dgm:pt>
    <dgm:pt modelId="{478B5410-68DF-402E-87ED-5A1F521B70D1}" type="sibTrans" cxnId="{A2EDA2D9-65C1-47FA-8C72-8719ABD78E11}">
      <dgm:prSet/>
      <dgm:spPr/>
      <dgm:t>
        <a:bodyPr/>
        <a:lstStyle/>
        <a:p>
          <a:endParaRPr lang="nl-NL" sz="1800"/>
        </a:p>
      </dgm:t>
    </dgm:pt>
    <dgm:pt modelId="{E5D421A5-4445-41D1-A0D3-585F47BE919E}">
      <dgm:prSet phldrT="[Tekst]" custT="1"/>
      <dgm:spPr/>
      <dgm:t>
        <a:bodyPr/>
        <a:lstStyle/>
        <a:p>
          <a:r>
            <a:rPr lang="nl-NL" sz="1800" dirty="0" smtClean="0"/>
            <a:t>Depressie moeder</a:t>
          </a:r>
          <a:endParaRPr lang="nl-NL" sz="1800" dirty="0"/>
        </a:p>
      </dgm:t>
    </dgm:pt>
    <dgm:pt modelId="{4B9AE961-7C89-479C-B855-AB33BFCFD1B1}" type="parTrans" cxnId="{3719F555-3CC2-4CCC-A800-A6EA806DF52F}">
      <dgm:prSet/>
      <dgm:spPr/>
      <dgm:t>
        <a:bodyPr/>
        <a:lstStyle/>
        <a:p>
          <a:endParaRPr lang="nl-NL" sz="1800"/>
        </a:p>
      </dgm:t>
    </dgm:pt>
    <dgm:pt modelId="{49A6D9F2-A2B0-4CBF-9AD4-877B1C21B9F1}" type="sibTrans" cxnId="{3719F555-3CC2-4CCC-A800-A6EA806DF52F}">
      <dgm:prSet/>
      <dgm:spPr/>
      <dgm:t>
        <a:bodyPr/>
        <a:lstStyle/>
        <a:p>
          <a:endParaRPr lang="nl-NL" sz="1800"/>
        </a:p>
      </dgm:t>
    </dgm:pt>
    <dgm:pt modelId="{A32C0E43-55C8-49E9-AF02-B4F6740A4D8E}">
      <dgm:prSet phldrT="[Tekst]" custT="1"/>
      <dgm:spPr/>
      <dgm:t>
        <a:bodyPr/>
        <a:lstStyle/>
        <a:p>
          <a:r>
            <a:rPr lang="nl-NL" sz="1800" smtClean="0"/>
            <a:t>Alcoholversla-ving</a:t>
          </a:r>
          <a:r>
            <a:rPr lang="nl-NL" sz="1800" baseline="0" dirty="0" smtClean="0"/>
            <a:t> ouder</a:t>
          </a:r>
          <a:endParaRPr lang="nl-NL" sz="1800" dirty="0"/>
        </a:p>
      </dgm:t>
    </dgm:pt>
    <dgm:pt modelId="{CD5B6367-64DE-4B2B-8388-F8FBBD877A13}" type="parTrans" cxnId="{00207EDD-DC28-48DE-93BC-23535EEE1B67}">
      <dgm:prSet/>
      <dgm:spPr/>
      <dgm:t>
        <a:bodyPr/>
        <a:lstStyle/>
        <a:p>
          <a:endParaRPr lang="nl-NL" sz="1800"/>
        </a:p>
      </dgm:t>
    </dgm:pt>
    <dgm:pt modelId="{AFB6C728-747B-4167-971B-EB85E7AF62B4}" type="sibTrans" cxnId="{00207EDD-DC28-48DE-93BC-23535EEE1B67}">
      <dgm:prSet/>
      <dgm:spPr/>
      <dgm:t>
        <a:bodyPr/>
        <a:lstStyle/>
        <a:p>
          <a:endParaRPr lang="nl-NL" sz="1800"/>
        </a:p>
      </dgm:t>
    </dgm:pt>
    <dgm:pt modelId="{D78A0465-73BE-44CD-9616-86278354347A}" type="pres">
      <dgm:prSet presAssocID="{50EA3B24-8A1E-46FA-94C3-B9FCF9C4F4C1}" presName="compositeShape" presStyleCnt="0">
        <dgm:presLayoutVars>
          <dgm:chMax val="7"/>
          <dgm:dir/>
          <dgm:resizeHandles val="exact"/>
        </dgm:presLayoutVars>
      </dgm:prSet>
      <dgm:spPr/>
      <dgm:t>
        <a:bodyPr/>
        <a:lstStyle/>
        <a:p>
          <a:endParaRPr lang="nl-NL"/>
        </a:p>
      </dgm:t>
    </dgm:pt>
    <dgm:pt modelId="{6FEE4E2A-947D-48FD-8DC3-011C7B6DC883}" type="pres">
      <dgm:prSet presAssocID="{50EA3B24-8A1E-46FA-94C3-B9FCF9C4F4C1}" presName="wedge1" presStyleLbl="node1" presStyleIdx="0" presStyleCnt="5" custLinFactNeighborX="-3069" custLinFactNeighborY="5003"/>
      <dgm:spPr/>
      <dgm:t>
        <a:bodyPr/>
        <a:lstStyle/>
        <a:p>
          <a:endParaRPr lang="nl-NL"/>
        </a:p>
      </dgm:t>
    </dgm:pt>
    <dgm:pt modelId="{6C4DA68D-5766-477F-9CAF-3F717D954F25}" type="pres">
      <dgm:prSet presAssocID="{50EA3B24-8A1E-46FA-94C3-B9FCF9C4F4C1}" presName="wedge1Tx" presStyleLbl="node1" presStyleIdx="0" presStyleCnt="5">
        <dgm:presLayoutVars>
          <dgm:chMax val="0"/>
          <dgm:chPref val="0"/>
          <dgm:bulletEnabled val="1"/>
        </dgm:presLayoutVars>
      </dgm:prSet>
      <dgm:spPr/>
      <dgm:t>
        <a:bodyPr/>
        <a:lstStyle/>
        <a:p>
          <a:endParaRPr lang="nl-NL"/>
        </a:p>
      </dgm:t>
    </dgm:pt>
    <dgm:pt modelId="{D6933782-3ABE-4990-A9FA-695A2741A886}" type="pres">
      <dgm:prSet presAssocID="{50EA3B24-8A1E-46FA-94C3-B9FCF9C4F4C1}" presName="wedge2" presStyleLbl="node1" presStyleIdx="1" presStyleCnt="5" custScaleY="102469"/>
      <dgm:spPr/>
      <dgm:t>
        <a:bodyPr/>
        <a:lstStyle/>
        <a:p>
          <a:endParaRPr lang="nl-NL"/>
        </a:p>
      </dgm:t>
    </dgm:pt>
    <dgm:pt modelId="{FFC6E604-B327-48EE-9D3E-35513705046C}" type="pres">
      <dgm:prSet presAssocID="{50EA3B24-8A1E-46FA-94C3-B9FCF9C4F4C1}" presName="wedge2Tx" presStyleLbl="node1" presStyleIdx="1" presStyleCnt="5">
        <dgm:presLayoutVars>
          <dgm:chMax val="0"/>
          <dgm:chPref val="0"/>
          <dgm:bulletEnabled val="1"/>
        </dgm:presLayoutVars>
      </dgm:prSet>
      <dgm:spPr/>
      <dgm:t>
        <a:bodyPr/>
        <a:lstStyle/>
        <a:p>
          <a:endParaRPr lang="nl-NL"/>
        </a:p>
      </dgm:t>
    </dgm:pt>
    <dgm:pt modelId="{5F313572-7A18-4FB7-9C66-DF21D1E3C401}" type="pres">
      <dgm:prSet presAssocID="{50EA3B24-8A1E-46FA-94C3-B9FCF9C4F4C1}" presName="wedge3" presStyleLbl="node1" presStyleIdx="2" presStyleCnt="5"/>
      <dgm:spPr/>
      <dgm:t>
        <a:bodyPr/>
        <a:lstStyle/>
        <a:p>
          <a:endParaRPr lang="nl-NL"/>
        </a:p>
      </dgm:t>
    </dgm:pt>
    <dgm:pt modelId="{5E2E3125-9B88-429F-A093-EA789AF16EC1}" type="pres">
      <dgm:prSet presAssocID="{50EA3B24-8A1E-46FA-94C3-B9FCF9C4F4C1}" presName="wedge3Tx" presStyleLbl="node1" presStyleIdx="2" presStyleCnt="5">
        <dgm:presLayoutVars>
          <dgm:chMax val="0"/>
          <dgm:chPref val="0"/>
          <dgm:bulletEnabled val="1"/>
        </dgm:presLayoutVars>
      </dgm:prSet>
      <dgm:spPr/>
      <dgm:t>
        <a:bodyPr/>
        <a:lstStyle/>
        <a:p>
          <a:endParaRPr lang="nl-NL"/>
        </a:p>
      </dgm:t>
    </dgm:pt>
    <dgm:pt modelId="{36AC938B-5D40-4C27-8A3A-189A843B4AD7}" type="pres">
      <dgm:prSet presAssocID="{50EA3B24-8A1E-46FA-94C3-B9FCF9C4F4C1}" presName="wedge4" presStyleLbl="node1" presStyleIdx="3" presStyleCnt="5"/>
      <dgm:spPr/>
      <dgm:t>
        <a:bodyPr/>
        <a:lstStyle/>
        <a:p>
          <a:endParaRPr lang="nl-NL"/>
        </a:p>
      </dgm:t>
    </dgm:pt>
    <dgm:pt modelId="{C15214D7-737E-47A0-906D-B98D208F805A}" type="pres">
      <dgm:prSet presAssocID="{50EA3B24-8A1E-46FA-94C3-B9FCF9C4F4C1}" presName="wedge4Tx" presStyleLbl="node1" presStyleIdx="3" presStyleCnt="5">
        <dgm:presLayoutVars>
          <dgm:chMax val="0"/>
          <dgm:chPref val="0"/>
          <dgm:bulletEnabled val="1"/>
        </dgm:presLayoutVars>
      </dgm:prSet>
      <dgm:spPr/>
      <dgm:t>
        <a:bodyPr/>
        <a:lstStyle/>
        <a:p>
          <a:endParaRPr lang="nl-NL"/>
        </a:p>
      </dgm:t>
    </dgm:pt>
    <dgm:pt modelId="{5C9D42DF-B316-42A4-97C4-646F9EA1F1A9}" type="pres">
      <dgm:prSet presAssocID="{50EA3B24-8A1E-46FA-94C3-B9FCF9C4F4C1}" presName="wedge5" presStyleLbl="node1" presStyleIdx="4" presStyleCnt="5"/>
      <dgm:spPr/>
      <dgm:t>
        <a:bodyPr/>
        <a:lstStyle/>
        <a:p>
          <a:endParaRPr lang="nl-NL"/>
        </a:p>
      </dgm:t>
    </dgm:pt>
    <dgm:pt modelId="{48536CB4-67F4-45A3-B1B9-7564C8721F82}" type="pres">
      <dgm:prSet presAssocID="{50EA3B24-8A1E-46FA-94C3-B9FCF9C4F4C1}" presName="wedge5Tx" presStyleLbl="node1" presStyleIdx="4" presStyleCnt="5">
        <dgm:presLayoutVars>
          <dgm:chMax val="0"/>
          <dgm:chPref val="0"/>
          <dgm:bulletEnabled val="1"/>
        </dgm:presLayoutVars>
      </dgm:prSet>
      <dgm:spPr/>
      <dgm:t>
        <a:bodyPr/>
        <a:lstStyle/>
        <a:p>
          <a:endParaRPr lang="nl-NL"/>
        </a:p>
      </dgm:t>
    </dgm:pt>
  </dgm:ptLst>
  <dgm:cxnLst>
    <dgm:cxn modelId="{8C264928-7661-47B1-BFD7-B619468E94A9}" type="presOf" srcId="{81DE1B32-8710-4493-ADF0-39E6366B5421}" destId="{5E2E3125-9B88-429F-A093-EA789AF16EC1}" srcOrd="1" destOrd="0" presId="urn:microsoft.com/office/officeart/2005/8/layout/chart3"/>
    <dgm:cxn modelId="{5823B1C4-0888-40E0-85B9-DB52E0EF860E}" type="presOf" srcId="{9D79C539-12F6-42E1-9BC0-E58EECD7D2C4}" destId="{6C4DA68D-5766-477F-9CAF-3F717D954F25}" srcOrd="1" destOrd="0" presId="urn:microsoft.com/office/officeart/2005/8/layout/chart3"/>
    <dgm:cxn modelId="{3C0B2DCB-AA8D-452D-8F9A-3F3B4A669715}" srcId="{50EA3B24-8A1E-46FA-94C3-B9FCF9C4F4C1}" destId="{9D79C539-12F6-42E1-9BC0-E58EECD7D2C4}" srcOrd="0" destOrd="0" parTransId="{430A5DC6-8DA6-49CD-BDBE-3151B620ED49}" sibTransId="{6A736627-39CC-47DD-80FA-85F6EE5E3E9D}"/>
    <dgm:cxn modelId="{3719F555-3CC2-4CCC-A800-A6EA806DF52F}" srcId="{50EA3B24-8A1E-46FA-94C3-B9FCF9C4F4C1}" destId="{E5D421A5-4445-41D1-A0D3-585F47BE919E}" srcOrd="3" destOrd="0" parTransId="{4B9AE961-7C89-479C-B855-AB33BFCFD1B1}" sibTransId="{49A6D9F2-A2B0-4CBF-9AD4-877B1C21B9F1}"/>
    <dgm:cxn modelId="{81B161D6-3395-405E-A8E5-97FEE0196762}" type="presOf" srcId="{81DE1B32-8710-4493-ADF0-39E6366B5421}" destId="{5F313572-7A18-4FB7-9C66-DF21D1E3C401}" srcOrd="0" destOrd="0" presId="urn:microsoft.com/office/officeart/2005/8/layout/chart3"/>
    <dgm:cxn modelId="{6BE8D336-1BC2-46DC-A6D4-53327C12ABDD}" type="presOf" srcId="{E5D421A5-4445-41D1-A0D3-585F47BE919E}" destId="{C15214D7-737E-47A0-906D-B98D208F805A}" srcOrd="1" destOrd="0" presId="urn:microsoft.com/office/officeart/2005/8/layout/chart3"/>
    <dgm:cxn modelId="{87E0AD57-B8AF-4BCD-9292-1FE21FDDD6F7}" srcId="{50EA3B24-8A1E-46FA-94C3-B9FCF9C4F4C1}" destId="{A02A9B20-7D70-4748-9B3E-4490B46648EE}" srcOrd="1" destOrd="0" parTransId="{B72FB047-AFAC-4D34-BE28-1A97DB96010F}" sibTransId="{D9B85422-DDB9-48F4-9B4E-FBA2DD9F83FE}"/>
    <dgm:cxn modelId="{00207EDD-DC28-48DE-93BC-23535EEE1B67}" srcId="{50EA3B24-8A1E-46FA-94C3-B9FCF9C4F4C1}" destId="{A32C0E43-55C8-49E9-AF02-B4F6740A4D8E}" srcOrd="4" destOrd="0" parTransId="{CD5B6367-64DE-4B2B-8388-F8FBBD877A13}" sibTransId="{AFB6C728-747B-4167-971B-EB85E7AF62B4}"/>
    <dgm:cxn modelId="{A2EDA2D9-65C1-47FA-8C72-8719ABD78E11}" srcId="{50EA3B24-8A1E-46FA-94C3-B9FCF9C4F4C1}" destId="{81DE1B32-8710-4493-ADF0-39E6366B5421}" srcOrd="2" destOrd="0" parTransId="{56BAB2DB-55C9-4A05-8DF8-D71379FF678F}" sibTransId="{478B5410-68DF-402E-87ED-5A1F521B70D1}"/>
    <dgm:cxn modelId="{625B1814-2270-4851-93FE-94DB5E711047}" type="presOf" srcId="{50EA3B24-8A1E-46FA-94C3-B9FCF9C4F4C1}" destId="{D78A0465-73BE-44CD-9616-86278354347A}" srcOrd="0" destOrd="0" presId="urn:microsoft.com/office/officeart/2005/8/layout/chart3"/>
    <dgm:cxn modelId="{72B15333-4E07-4765-8F7B-C27101BB0579}" type="presOf" srcId="{E5D421A5-4445-41D1-A0D3-585F47BE919E}" destId="{36AC938B-5D40-4C27-8A3A-189A843B4AD7}" srcOrd="0" destOrd="0" presId="urn:microsoft.com/office/officeart/2005/8/layout/chart3"/>
    <dgm:cxn modelId="{D85BB1A8-1CA6-4D6C-9FF6-FDF96252231A}" type="presOf" srcId="{A02A9B20-7D70-4748-9B3E-4490B46648EE}" destId="{D6933782-3ABE-4990-A9FA-695A2741A886}" srcOrd="0" destOrd="0" presId="urn:microsoft.com/office/officeart/2005/8/layout/chart3"/>
    <dgm:cxn modelId="{524E38C2-3BE5-458C-BC9E-0BA40A8603EC}" type="presOf" srcId="{A32C0E43-55C8-49E9-AF02-B4F6740A4D8E}" destId="{48536CB4-67F4-45A3-B1B9-7564C8721F82}" srcOrd="1" destOrd="0" presId="urn:microsoft.com/office/officeart/2005/8/layout/chart3"/>
    <dgm:cxn modelId="{AF840C64-0152-498E-8AD3-9B048490CF2C}" type="presOf" srcId="{9D79C539-12F6-42E1-9BC0-E58EECD7D2C4}" destId="{6FEE4E2A-947D-48FD-8DC3-011C7B6DC883}" srcOrd="0" destOrd="0" presId="urn:microsoft.com/office/officeart/2005/8/layout/chart3"/>
    <dgm:cxn modelId="{00B8F688-BDEF-4E50-9347-F181E3B0599F}" type="presOf" srcId="{A02A9B20-7D70-4748-9B3E-4490B46648EE}" destId="{FFC6E604-B327-48EE-9D3E-35513705046C}" srcOrd="1" destOrd="0" presId="urn:microsoft.com/office/officeart/2005/8/layout/chart3"/>
    <dgm:cxn modelId="{51D39D25-3F0E-48FE-9D37-D42202F529B1}" type="presOf" srcId="{A32C0E43-55C8-49E9-AF02-B4F6740A4D8E}" destId="{5C9D42DF-B316-42A4-97C4-646F9EA1F1A9}" srcOrd="0" destOrd="0" presId="urn:microsoft.com/office/officeart/2005/8/layout/chart3"/>
    <dgm:cxn modelId="{51A1A7BF-887E-4288-83FC-D7FA0BFE7CF4}" type="presParOf" srcId="{D78A0465-73BE-44CD-9616-86278354347A}" destId="{6FEE4E2A-947D-48FD-8DC3-011C7B6DC883}" srcOrd="0" destOrd="0" presId="urn:microsoft.com/office/officeart/2005/8/layout/chart3"/>
    <dgm:cxn modelId="{627FDB22-C966-411A-8FF8-3B894DEDBED9}" type="presParOf" srcId="{D78A0465-73BE-44CD-9616-86278354347A}" destId="{6C4DA68D-5766-477F-9CAF-3F717D954F25}" srcOrd="1" destOrd="0" presId="urn:microsoft.com/office/officeart/2005/8/layout/chart3"/>
    <dgm:cxn modelId="{20BC9786-1C91-4BA5-967D-53CF83AD3442}" type="presParOf" srcId="{D78A0465-73BE-44CD-9616-86278354347A}" destId="{D6933782-3ABE-4990-A9FA-695A2741A886}" srcOrd="2" destOrd="0" presId="urn:microsoft.com/office/officeart/2005/8/layout/chart3"/>
    <dgm:cxn modelId="{A7D881F3-1131-4C0B-8F66-462561C9FB6B}" type="presParOf" srcId="{D78A0465-73BE-44CD-9616-86278354347A}" destId="{FFC6E604-B327-48EE-9D3E-35513705046C}" srcOrd="3" destOrd="0" presId="urn:microsoft.com/office/officeart/2005/8/layout/chart3"/>
    <dgm:cxn modelId="{FFE2B3D6-EE54-4A56-8BD1-260DD4D964F0}" type="presParOf" srcId="{D78A0465-73BE-44CD-9616-86278354347A}" destId="{5F313572-7A18-4FB7-9C66-DF21D1E3C401}" srcOrd="4" destOrd="0" presId="urn:microsoft.com/office/officeart/2005/8/layout/chart3"/>
    <dgm:cxn modelId="{A4F8F6F1-1DE6-407C-95D3-01FD5B1F7C51}" type="presParOf" srcId="{D78A0465-73BE-44CD-9616-86278354347A}" destId="{5E2E3125-9B88-429F-A093-EA789AF16EC1}" srcOrd="5" destOrd="0" presId="urn:microsoft.com/office/officeart/2005/8/layout/chart3"/>
    <dgm:cxn modelId="{3D1F05C0-5212-450F-87E1-6673A0B592D9}" type="presParOf" srcId="{D78A0465-73BE-44CD-9616-86278354347A}" destId="{36AC938B-5D40-4C27-8A3A-189A843B4AD7}" srcOrd="6" destOrd="0" presId="urn:microsoft.com/office/officeart/2005/8/layout/chart3"/>
    <dgm:cxn modelId="{98CA22A6-03FD-4E75-9BAE-1D8CF5763EFE}" type="presParOf" srcId="{D78A0465-73BE-44CD-9616-86278354347A}" destId="{C15214D7-737E-47A0-906D-B98D208F805A}" srcOrd="7" destOrd="0" presId="urn:microsoft.com/office/officeart/2005/8/layout/chart3"/>
    <dgm:cxn modelId="{77A41009-B805-4AAB-9E74-58D402B806AD}" type="presParOf" srcId="{D78A0465-73BE-44CD-9616-86278354347A}" destId="{5C9D42DF-B316-42A4-97C4-646F9EA1F1A9}" srcOrd="8" destOrd="0" presId="urn:microsoft.com/office/officeart/2005/8/layout/chart3"/>
    <dgm:cxn modelId="{4B0D38F6-B599-482A-AFCB-9E46875F3007}" type="presParOf" srcId="{D78A0465-73BE-44CD-9616-86278354347A}" destId="{48536CB4-67F4-45A3-B1B9-7564C8721F82}"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64DEB8-D3B7-4E11-B350-21F384F83572}">
      <dsp:nvSpPr>
        <dsp:cNvPr id="0" name=""/>
        <dsp:cNvSpPr/>
      </dsp:nvSpPr>
      <dsp:spPr>
        <a:xfrm>
          <a:off x="4081662" y="34024"/>
          <a:ext cx="2308887" cy="1204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Echtscheidings-problematiek</a:t>
          </a:r>
          <a:endParaRPr lang="nl-NL" sz="1800" kern="1200" dirty="0"/>
        </a:p>
      </dsp:txBody>
      <dsp:txXfrm>
        <a:off x="4081662" y="34024"/>
        <a:ext cx="2308887" cy="1204345"/>
      </dsp:txXfrm>
    </dsp:sp>
    <dsp:sp modelId="{5FC77461-53AB-4527-ADFB-DBF455D834C7}">
      <dsp:nvSpPr>
        <dsp:cNvPr id="0" name=""/>
        <dsp:cNvSpPr/>
      </dsp:nvSpPr>
      <dsp:spPr>
        <a:xfrm>
          <a:off x="1795872" y="-1419"/>
          <a:ext cx="4521741" cy="4521741"/>
        </a:xfrm>
        <a:prstGeom prst="circularArrow">
          <a:avLst>
            <a:gd name="adj1" fmla="val 5194"/>
            <a:gd name="adj2" fmla="val 335445"/>
            <a:gd name="adj3" fmla="val 21295147"/>
            <a:gd name="adj4" fmla="val 19764569"/>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131324-F323-4A80-8284-AAC285509AEB}">
      <dsp:nvSpPr>
        <dsp:cNvPr id="0" name=""/>
        <dsp:cNvSpPr/>
      </dsp:nvSpPr>
      <dsp:spPr>
        <a:xfrm>
          <a:off x="5362819" y="2277306"/>
          <a:ext cx="1204345" cy="1204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opvoedingsproblemen</a:t>
          </a:r>
          <a:endParaRPr lang="nl-NL" sz="1800" kern="1200" dirty="0"/>
        </a:p>
      </dsp:txBody>
      <dsp:txXfrm>
        <a:off x="5362819" y="2277306"/>
        <a:ext cx="1204345" cy="1204345"/>
      </dsp:txXfrm>
    </dsp:sp>
    <dsp:sp modelId="{A56B9917-41CA-4B3E-9EA8-6D3A4E58493B}">
      <dsp:nvSpPr>
        <dsp:cNvPr id="0" name=""/>
        <dsp:cNvSpPr/>
      </dsp:nvSpPr>
      <dsp:spPr>
        <a:xfrm>
          <a:off x="1795872" y="-1419"/>
          <a:ext cx="4521741" cy="4521741"/>
        </a:xfrm>
        <a:prstGeom prst="circularArrow">
          <a:avLst>
            <a:gd name="adj1" fmla="val 5194"/>
            <a:gd name="adj2" fmla="val 335445"/>
            <a:gd name="adj3" fmla="val 4016673"/>
            <a:gd name="adj4" fmla="val 2251620"/>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63CFED-F574-42C7-BEDC-9F9D7B8A0EB0}">
      <dsp:nvSpPr>
        <dsp:cNvPr id="0" name=""/>
        <dsp:cNvSpPr/>
      </dsp:nvSpPr>
      <dsp:spPr>
        <a:xfrm>
          <a:off x="3454570" y="3663731"/>
          <a:ext cx="1204345" cy="1204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Gedragsproblemen kind</a:t>
          </a:r>
          <a:endParaRPr lang="nl-NL" sz="1800" kern="1200" dirty="0"/>
        </a:p>
      </dsp:txBody>
      <dsp:txXfrm>
        <a:off x="3454570" y="3663731"/>
        <a:ext cx="1204345" cy="1204345"/>
      </dsp:txXfrm>
    </dsp:sp>
    <dsp:sp modelId="{40D35F48-A630-47D7-A3FC-18F6A8E630ED}">
      <dsp:nvSpPr>
        <dsp:cNvPr id="0" name=""/>
        <dsp:cNvSpPr/>
      </dsp:nvSpPr>
      <dsp:spPr>
        <a:xfrm>
          <a:off x="1795872" y="-1419"/>
          <a:ext cx="4521741" cy="4521741"/>
        </a:xfrm>
        <a:prstGeom prst="circularArrow">
          <a:avLst>
            <a:gd name="adj1" fmla="val 5194"/>
            <a:gd name="adj2" fmla="val 335445"/>
            <a:gd name="adj3" fmla="val 8212935"/>
            <a:gd name="adj4" fmla="val 6447882"/>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3F2122-55A4-44F4-987B-048F04DBDDB9}">
      <dsp:nvSpPr>
        <dsp:cNvPr id="0" name=""/>
        <dsp:cNvSpPr/>
      </dsp:nvSpPr>
      <dsp:spPr>
        <a:xfrm>
          <a:off x="1546320" y="2277306"/>
          <a:ext cx="1204345" cy="1204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Depressie ouder</a:t>
          </a:r>
          <a:endParaRPr lang="nl-NL" sz="1800" kern="1200" dirty="0"/>
        </a:p>
      </dsp:txBody>
      <dsp:txXfrm>
        <a:off x="1546320" y="2277306"/>
        <a:ext cx="1204345" cy="1204345"/>
      </dsp:txXfrm>
    </dsp:sp>
    <dsp:sp modelId="{69261B0B-39E0-4F61-837A-E1162F20B6C2}">
      <dsp:nvSpPr>
        <dsp:cNvPr id="0" name=""/>
        <dsp:cNvSpPr/>
      </dsp:nvSpPr>
      <dsp:spPr>
        <a:xfrm>
          <a:off x="1795872" y="-1419"/>
          <a:ext cx="4521741" cy="4521741"/>
        </a:xfrm>
        <a:prstGeom prst="circularArrow">
          <a:avLst>
            <a:gd name="adj1" fmla="val 5194"/>
            <a:gd name="adj2" fmla="val 335445"/>
            <a:gd name="adj3" fmla="val 12299985"/>
            <a:gd name="adj4" fmla="val 10769408"/>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1ACC3B-C062-43DC-AF7E-5745C93C21DF}">
      <dsp:nvSpPr>
        <dsp:cNvPr id="0" name=""/>
        <dsp:cNvSpPr/>
      </dsp:nvSpPr>
      <dsp:spPr>
        <a:xfrm>
          <a:off x="2275206" y="34024"/>
          <a:ext cx="1204345" cy="1204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Alcohol </a:t>
          </a:r>
        </a:p>
        <a:p>
          <a:pPr lvl="0" algn="ctr" defTabSz="800100">
            <a:lnSpc>
              <a:spcPct val="90000"/>
            </a:lnSpc>
            <a:spcBef>
              <a:spcPct val="0"/>
            </a:spcBef>
            <a:spcAft>
              <a:spcPct val="35000"/>
            </a:spcAft>
          </a:pPr>
          <a:r>
            <a:rPr lang="nl-NL" sz="1800" kern="1200" dirty="0" smtClean="0"/>
            <a:t>verslaving</a:t>
          </a:r>
        </a:p>
        <a:p>
          <a:pPr lvl="0" algn="ctr" defTabSz="800100">
            <a:lnSpc>
              <a:spcPct val="90000"/>
            </a:lnSpc>
            <a:spcBef>
              <a:spcPct val="0"/>
            </a:spcBef>
            <a:spcAft>
              <a:spcPct val="35000"/>
            </a:spcAft>
          </a:pPr>
          <a:r>
            <a:rPr lang="nl-NL" sz="1800" kern="1200" dirty="0" smtClean="0"/>
            <a:t>ouder</a:t>
          </a:r>
          <a:endParaRPr lang="nl-NL" sz="1800" kern="1200" dirty="0"/>
        </a:p>
      </dsp:txBody>
      <dsp:txXfrm>
        <a:off x="2275206" y="34024"/>
        <a:ext cx="1204345" cy="1204345"/>
      </dsp:txXfrm>
    </dsp:sp>
    <dsp:sp modelId="{046120EC-99AE-4480-8060-8C51045B9792}">
      <dsp:nvSpPr>
        <dsp:cNvPr id="0" name=""/>
        <dsp:cNvSpPr/>
      </dsp:nvSpPr>
      <dsp:spPr>
        <a:xfrm>
          <a:off x="2043935" y="105746"/>
          <a:ext cx="4521741" cy="4521741"/>
        </a:xfrm>
        <a:prstGeom prst="circularArrow">
          <a:avLst>
            <a:gd name="adj1" fmla="val 5194"/>
            <a:gd name="adj2" fmla="val 335445"/>
            <a:gd name="adj3" fmla="val 15907252"/>
            <a:gd name="adj4" fmla="val 15196900"/>
            <a:gd name="adj5" fmla="val 6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E4E2A-947D-48FD-8DC3-011C7B6DC883}">
      <dsp:nvSpPr>
        <dsp:cNvPr id="0" name=""/>
        <dsp:cNvSpPr/>
      </dsp:nvSpPr>
      <dsp:spPr>
        <a:xfrm>
          <a:off x="2013173" y="116659"/>
          <a:ext cx="4578299" cy="4578299"/>
        </a:xfrm>
        <a:prstGeom prst="pie">
          <a:avLst>
            <a:gd name="adj1" fmla="val 16200000"/>
            <a:gd name="adj2" fmla="val 2052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Echtscheidings-problematiek</a:t>
          </a:r>
          <a:endParaRPr lang="nl-NL" sz="1800" kern="1200" dirty="0"/>
        </a:p>
      </dsp:txBody>
      <dsp:txXfrm>
        <a:off x="4360096" y="800679"/>
        <a:ext cx="1553351" cy="1062819"/>
      </dsp:txXfrm>
    </dsp:sp>
    <dsp:sp modelId="{D6933782-3ABE-4990-A9FA-695A2741A886}">
      <dsp:nvSpPr>
        <dsp:cNvPr id="0" name=""/>
        <dsp:cNvSpPr/>
      </dsp:nvSpPr>
      <dsp:spPr>
        <a:xfrm>
          <a:off x="1687473" y="546398"/>
          <a:ext cx="4578299" cy="4578299"/>
        </a:xfrm>
        <a:prstGeom prst="pie">
          <a:avLst>
            <a:gd name="adj1" fmla="val 20520000"/>
            <a:gd name="adj2" fmla="val 324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smtClean="0"/>
            <a:t>opvoedingsproblemen</a:t>
          </a:r>
          <a:endParaRPr lang="nl-NL" sz="1800" kern="1200" dirty="0"/>
        </a:p>
      </dsp:txBody>
      <dsp:txXfrm>
        <a:off x="4679718" y="2617533"/>
        <a:ext cx="1362589" cy="1150025"/>
      </dsp:txXfrm>
    </dsp:sp>
    <dsp:sp modelId="{5F313572-7A18-4FB7-9C66-DF21D1E3C401}">
      <dsp:nvSpPr>
        <dsp:cNvPr id="0" name=""/>
        <dsp:cNvSpPr/>
      </dsp:nvSpPr>
      <dsp:spPr>
        <a:xfrm>
          <a:off x="1687473" y="546398"/>
          <a:ext cx="4578299" cy="4578299"/>
        </a:xfrm>
        <a:prstGeom prst="pie">
          <a:avLst>
            <a:gd name="adj1" fmla="val 3240000"/>
            <a:gd name="adj2" fmla="val 756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Gedragsproblemen</a:t>
          </a:r>
        </a:p>
        <a:p>
          <a:pPr lvl="0" algn="ctr" defTabSz="800100">
            <a:lnSpc>
              <a:spcPct val="90000"/>
            </a:lnSpc>
            <a:spcBef>
              <a:spcPct val="0"/>
            </a:spcBef>
            <a:spcAft>
              <a:spcPct val="35000"/>
            </a:spcAft>
          </a:pPr>
          <a:r>
            <a:rPr lang="nl-NL" sz="1800" kern="1200" dirty="0" smtClean="0"/>
            <a:t>oudste kind</a:t>
          </a:r>
          <a:endParaRPr lang="nl-NL" sz="1800" kern="1200" dirty="0"/>
        </a:p>
      </dsp:txBody>
      <dsp:txXfrm>
        <a:off x="3159069" y="3980122"/>
        <a:ext cx="1635106" cy="981064"/>
      </dsp:txXfrm>
    </dsp:sp>
    <dsp:sp modelId="{36AC938B-5D40-4C27-8A3A-189A843B4AD7}">
      <dsp:nvSpPr>
        <dsp:cNvPr id="0" name=""/>
        <dsp:cNvSpPr/>
      </dsp:nvSpPr>
      <dsp:spPr>
        <a:xfrm>
          <a:off x="1687473" y="546398"/>
          <a:ext cx="4578299" cy="4578299"/>
        </a:xfrm>
        <a:prstGeom prst="pie">
          <a:avLst>
            <a:gd name="adj1" fmla="val 7560000"/>
            <a:gd name="adj2" fmla="val 1188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Depressie ouder</a:t>
          </a:r>
          <a:endParaRPr lang="nl-NL" sz="1800" kern="1200" dirty="0"/>
        </a:p>
      </dsp:txBody>
      <dsp:txXfrm>
        <a:off x="1905487" y="2617533"/>
        <a:ext cx="1362589" cy="1150025"/>
      </dsp:txXfrm>
    </dsp:sp>
    <dsp:sp modelId="{5C9D42DF-B316-42A4-97C4-646F9EA1F1A9}">
      <dsp:nvSpPr>
        <dsp:cNvPr id="0" name=""/>
        <dsp:cNvSpPr/>
      </dsp:nvSpPr>
      <dsp:spPr>
        <a:xfrm>
          <a:off x="1687473" y="546398"/>
          <a:ext cx="4578299" cy="4578299"/>
        </a:xfrm>
        <a:prstGeom prst="pie">
          <a:avLst>
            <a:gd name="adj1" fmla="val 11880000"/>
            <a:gd name="adj2" fmla="val 162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Alcohol verslaving ouder</a:t>
          </a:r>
          <a:endParaRPr lang="nl-NL" sz="1800" kern="1200" dirty="0"/>
        </a:p>
      </dsp:txBody>
      <dsp:txXfrm>
        <a:off x="2355141" y="1244043"/>
        <a:ext cx="1553351" cy="1062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EBD52A-CAF2-40E3-B771-2C2EF4A17E3C}">
      <dsp:nvSpPr>
        <dsp:cNvPr id="0" name=""/>
        <dsp:cNvSpPr/>
      </dsp:nvSpPr>
      <dsp:spPr>
        <a:xfrm>
          <a:off x="4661592" y="37653"/>
          <a:ext cx="1248171" cy="1248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nl-NL" sz="3400" kern="1200"/>
        </a:p>
      </dsp:txBody>
      <dsp:txXfrm>
        <a:off x="4661592" y="37653"/>
        <a:ext cx="1248171" cy="1248171"/>
      </dsp:txXfrm>
    </dsp:sp>
    <dsp:sp modelId="{3A48B5E8-5168-4C7F-9BD5-E1CC045F8439}">
      <dsp:nvSpPr>
        <dsp:cNvPr id="0" name=""/>
        <dsp:cNvSpPr/>
      </dsp:nvSpPr>
      <dsp:spPr>
        <a:xfrm>
          <a:off x="1370889" y="185862"/>
          <a:ext cx="4684240" cy="4684240"/>
        </a:xfrm>
        <a:prstGeom prst="circularArrow">
          <a:avLst>
            <a:gd name="adj1" fmla="val 5196"/>
            <a:gd name="adj2" fmla="val 335611"/>
            <a:gd name="adj3" fmla="val 21294474"/>
            <a:gd name="adj4" fmla="val 19765160"/>
            <a:gd name="adj5" fmla="val 60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9D9EDB-BBE3-4133-AA73-7015468D8922}">
      <dsp:nvSpPr>
        <dsp:cNvPr id="0" name=""/>
        <dsp:cNvSpPr/>
      </dsp:nvSpPr>
      <dsp:spPr>
        <a:xfrm>
          <a:off x="5416631" y="2361424"/>
          <a:ext cx="1248171" cy="1248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nl-NL" sz="3400" kern="1200"/>
        </a:p>
      </dsp:txBody>
      <dsp:txXfrm>
        <a:off x="5416631" y="2361424"/>
        <a:ext cx="1248171" cy="1248171"/>
      </dsp:txXfrm>
    </dsp:sp>
    <dsp:sp modelId="{A4C8F22C-F64F-476B-A993-0CEF28084228}">
      <dsp:nvSpPr>
        <dsp:cNvPr id="0" name=""/>
        <dsp:cNvSpPr/>
      </dsp:nvSpPr>
      <dsp:spPr>
        <a:xfrm>
          <a:off x="1721879" y="1115"/>
          <a:ext cx="4684240" cy="4684240"/>
        </a:xfrm>
        <a:prstGeom prst="circularArrow">
          <a:avLst>
            <a:gd name="adj1" fmla="val 5196"/>
            <a:gd name="adj2" fmla="val 335611"/>
            <a:gd name="adj3" fmla="val 4015975"/>
            <a:gd name="adj4" fmla="val 2252260"/>
            <a:gd name="adj5" fmla="val 60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F64949-D034-43D3-AAFE-9ED6061121AE}">
      <dsp:nvSpPr>
        <dsp:cNvPr id="0" name=""/>
        <dsp:cNvSpPr/>
      </dsp:nvSpPr>
      <dsp:spPr>
        <a:xfrm>
          <a:off x="3439914" y="3797594"/>
          <a:ext cx="1248171" cy="1248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nl-NL" sz="3400" kern="1200"/>
        </a:p>
      </dsp:txBody>
      <dsp:txXfrm>
        <a:off x="3439914" y="3797594"/>
        <a:ext cx="1248171" cy="1248171"/>
      </dsp:txXfrm>
    </dsp:sp>
    <dsp:sp modelId="{E381A81F-1439-4476-8C6E-E908FFC53E3B}">
      <dsp:nvSpPr>
        <dsp:cNvPr id="0" name=""/>
        <dsp:cNvSpPr/>
      </dsp:nvSpPr>
      <dsp:spPr>
        <a:xfrm>
          <a:off x="1721879" y="1115"/>
          <a:ext cx="4684240" cy="4684240"/>
        </a:xfrm>
        <a:prstGeom prst="circularArrow">
          <a:avLst>
            <a:gd name="adj1" fmla="val 5196"/>
            <a:gd name="adj2" fmla="val 335611"/>
            <a:gd name="adj3" fmla="val 8212129"/>
            <a:gd name="adj4" fmla="val 6448415"/>
            <a:gd name="adj5" fmla="val 60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C5138D-B12C-43ED-BFE9-2958C2F61B2C}">
      <dsp:nvSpPr>
        <dsp:cNvPr id="0" name=""/>
        <dsp:cNvSpPr/>
      </dsp:nvSpPr>
      <dsp:spPr>
        <a:xfrm>
          <a:off x="1463196" y="2361424"/>
          <a:ext cx="1248171" cy="1248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nl-NL" sz="3400" kern="1200"/>
        </a:p>
      </dsp:txBody>
      <dsp:txXfrm>
        <a:off x="1463196" y="2361424"/>
        <a:ext cx="1248171" cy="1248171"/>
      </dsp:txXfrm>
    </dsp:sp>
    <dsp:sp modelId="{970426C0-010D-4A80-91DF-2B36B1186316}">
      <dsp:nvSpPr>
        <dsp:cNvPr id="0" name=""/>
        <dsp:cNvSpPr/>
      </dsp:nvSpPr>
      <dsp:spPr>
        <a:xfrm>
          <a:off x="1256102" y="444479"/>
          <a:ext cx="4544322" cy="4684240"/>
        </a:xfrm>
        <a:prstGeom prst="circularArrow">
          <a:avLst>
            <a:gd name="adj1" fmla="val 5196"/>
            <a:gd name="adj2" fmla="val 335611"/>
            <a:gd name="adj3" fmla="val 12299230"/>
            <a:gd name="adj4" fmla="val 10769916"/>
            <a:gd name="adj5" fmla="val 60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E100BE-33EA-45D3-9A68-7D5DE2329C7B}">
      <dsp:nvSpPr>
        <dsp:cNvPr id="0" name=""/>
        <dsp:cNvSpPr/>
      </dsp:nvSpPr>
      <dsp:spPr>
        <a:xfrm>
          <a:off x="2218235" y="37653"/>
          <a:ext cx="1248171" cy="1248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nl-NL" sz="3400" kern="1200"/>
        </a:p>
      </dsp:txBody>
      <dsp:txXfrm>
        <a:off x="2218235" y="37653"/>
        <a:ext cx="1248171" cy="1248171"/>
      </dsp:txXfrm>
    </dsp:sp>
    <dsp:sp modelId="{9BD1FCEB-A4D2-4325-BAD6-1B281352F3DE}">
      <dsp:nvSpPr>
        <dsp:cNvPr id="0" name=""/>
        <dsp:cNvSpPr/>
      </dsp:nvSpPr>
      <dsp:spPr>
        <a:xfrm>
          <a:off x="1463262" y="315147"/>
          <a:ext cx="4684240" cy="4684240"/>
        </a:xfrm>
        <a:prstGeom prst="circularArrow">
          <a:avLst>
            <a:gd name="adj1" fmla="val 5196"/>
            <a:gd name="adj2" fmla="val 335611"/>
            <a:gd name="adj3" fmla="val 16866959"/>
            <a:gd name="adj4" fmla="val 15197430"/>
            <a:gd name="adj5" fmla="val 60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E4E2A-947D-48FD-8DC3-011C7B6DC883}">
      <dsp:nvSpPr>
        <dsp:cNvPr id="0" name=""/>
        <dsp:cNvSpPr/>
      </dsp:nvSpPr>
      <dsp:spPr>
        <a:xfrm>
          <a:off x="3111713" y="480865"/>
          <a:ext cx="4181855" cy="4181855"/>
        </a:xfrm>
        <a:prstGeom prst="pie">
          <a:avLst>
            <a:gd name="adj1" fmla="val 16200000"/>
            <a:gd name="adj2" fmla="val 2052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Echtscheidingsproblematiek</a:t>
          </a:r>
          <a:endParaRPr lang="nl-NL" sz="1800" kern="1200" dirty="0"/>
        </a:p>
      </dsp:txBody>
      <dsp:txXfrm>
        <a:off x="5255412" y="1105654"/>
        <a:ext cx="1418843" cy="970787"/>
      </dsp:txXfrm>
    </dsp:sp>
    <dsp:sp modelId="{D6933782-3ABE-4990-A9FA-695A2741A886}">
      <dsp:nvSpPr>
        <dsp:cNvPr id="0" name=""/>
        <dsp:cNvSpPr/>
      </dsp:nvSpPr>
      <dsp:spPr>
        <a:xfrm>
          <a:off x="3093689" y="421646"/>
          <a:ext cx="4181855" cy="4285105"/>
        </a:xfrm>
        <a:prstGeom prst="pie">
          <a:avLst>
            <a:gd name="adj1" fmla="val 20520000"/>
            <a:gd name="adj2" fmla="val 324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Opvoedingsproblemen</a:t>
          </a:r>
          <a:endParaRPr lang="nl-NL" sz="1800" kern="1200" dirty="0"/>
        </a:p>
      </dsp:txBody>
      <dsp:txXfrm>
        <a:off x="5826831" y="2360146"/>
        <a:ext cx="1244599" cy="1076377"/>
      </dsp:txXfrm>
    </dsp:sp>
    <dsp:sp modelId="{5F313572-7A18-4FB7-9C66-DF21D1E3C401}">
      <dsp:nvSpPr>
        <dsp:cNvPr id="0" name=""/>
        <dsp:cNvSpPr/>
      </dsp:nvSpPr>
      <dsp:spPr>
        <a:xfrm>
          <a:off x="3093689" y="473271"/>
          <a:ext cx="4181855" cy="4181855"/>
        </a:xfrm>
        <a:prstGeom prst="pie">
          <a:avLst>
            <a:gd name="adj1" fmla="val 3240000"/>
            <a:gd name="adj2" fmla="val 756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Gedrags-</a:t>
          </a:r>
        </a:p>
        <a:p>
          <a:pPr lvl="0" algn="ctr" defTabSz="800100">
            <a:lnSpc>
              <a:spcPct val="90000"/>
            </a:lnSpc>
            <a:spcBef>
              <a:spcPct val="0"/>
            </a:spcBef>
            <a:spcAft>
              <a:spcPct val="35000"/>
            </a:spcAft>
          </a:pPr>
          <a:r>
            <a:rPr lang="nl-NL" sz="1800" kern="1200" dirty="0" smtClean="0"/>
            <a:t>problemen</a:t>
          </a:r>
        </a:p>
        <a:p>
          <a:pPr lvl="0" algn="ctr" defTabSz="800100">
            <a:lnSpc>
              <a:spcPct val="90000"/>
            </a:lnSpc>
            <a:spcBef>
              <a:spcPct val="0"/>
            </a:spcBef>
            <a:spcAft>
              <a:spcPct val="35000"/>
            </a:spcAft>
          </a:pPr>
          <a:r>
            <a:rPr lang="nl-NL" sz="1800" kern="1200" dirty="0" smtClean="0"/>
            <a:t> kind</a:t>
          </a:r>
          <a:endParaRPr lang="nl-NL" sz="1800" kern="1200" dirty="0"/>
        </a:p>
      </dsp:txBody>
      <dsp:txXfrm>
        <a:off x="4437857" y="3609663"/>
        <a:ext cx="1493519" cy="896111"/>
      </dsp:txXfrm>
    </dsp:sp>
    <dsp:sp modelId="{36AC938B-5D40-4C27-8A3A-189A843B4AD7}">
      <dsp:nvSpPr>
        <dsp:cNvPr id="0" name=""/>
        <dsp:cNvSpPr/>
      </dsp:nvSpPr>
      <dsp:spPr>
        <a:xfrm>
          <a:off x="3093689" y="473271"/>
          <a:ext cx="4181855" cy="4181855"/>
        </a:xfrm>
        <a:prstGeom prst="pie">
          <a:avLst>
            <a:gd name="adj1" fmla="val 7560000"/>
            <a:gd name="adj2" fmla="val 1188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dirty="0" smtClean="0"/>
            <a:t>Depressie moeder</a:t>
          </a:r>
          <a:endParaRPr lang="nl-NL" sz="1800" kern="1200" dirty="0"/>
        </a:p>
      </dsp:txBody>
      <dsp:txXfrm>
        <a:off x="3292825" y="2365063"/>
        <a:ext cx="1244599" cy="1050442"/>
      </dsp:txXfrm>
    </dsp:sp>
    <dsp:sp modelId="{5C9D42DF-B316-42A4-97C4-646F9EA1F1A9}">
      <dsp:nvSpPr>
        <dsp:cNvPr id="0" name=""/>
        <dsp:cNvSpPr/>
      </dsp:nvSpPr>
      <dsp:spPr>
        <a:xfrm>
          <a:off x="3093689" y="473271"/>
          <a:ext cx="4181855" cy="4181855"/>
        </a:xfrm>
        <a:prstGeom prst="pie">
          <a:avLst>
            <a:gd name="adj1" fmla="val 11880000"/>
            <a:gd name="adj2" fmla="val 162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nl-NL" sz="1800" kern="1200" smtClean="0"/>
            <a:t>Alcoholversla-ving</a:t>
          </a:r>
          <a:r>
            <a:rPr lang="nl-NL" sz="1800" kern="1200" baseline="0" dirty="0" smtClean="0"/>
            <a:t> ouder</a:t>
          </a:r>
          <a:endParaRPr lang="nl-NL" sz="1800" kern="1200" dirty="0"/>
        </a:p>
      </dsp:txBody>
      <dsp:txXfrm>
        <a:off x="3703543" y="1110507"/>
        <a:ext cx="1418843" cy="970787"/>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F785BE-329B-4330-8890-53773AAE8843}" type="datetimeFigureOut">
              <a:rPr lang="nl-NL" smtClean="0"/>
              <a:t>26-5-2015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FFA95-F2EF-44AE-93C4-98C7B553BD12}" type="slidenum">
              <a:rPr lang="nl-NL" smtClean="0"/>
              <a:t>‹nr.›</a:t>
            </a:fld>
            <a:endParaRPr lang="nl-NL"/>
          </a:p>
        </p:txBody>
      </p:sp>
    </p:spTree>
    <p:extLst>
      <p:ext uri="{BB962C8B-B14F-4D97-AF65-F5344CB8AC3E}">
        <p14:creationId xmlns:p14="http://schemas.microsoft.com/office/powerpoint/2010/main" val="3889715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1</a:t>
            </a:fld>
            <a:endParaRPr lang="nl-NL"/>
          </a:p>
        </p:txBody>
      </p:sp>
    </p:spTree>
    <p:extLst>
      <p:ext uri="{BB962C8B-B14F-4D97-AF65-F5344CB8AC3E}">
        <p14:creationId xmlns:p14="http://schemas.microsoft.com/office/powerpoint/2010/main" val="2127395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2</a:t>
            </a:fld>
            <a:endParaRPr lang="nl-NL"/>
          </a:p>
        </p:txBody>
      </p:sp>
    </p:spTree>
    <p:extLst>
      <p:ext uri="{BB962C8B-B14F-4D97-AF65-F5344CB8AC3E}">
        <p14:creationId xmlns:p14="http://schemas.microsoft.com/office/powerpoint/2010/main" val="2376545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3</a:t>
            </a:fld>
            <a:endParaRPr lang="nl-NL"/>
          </a:p>
        </p:txBody>
      </p:sp>
    </p:spTree>
    <p:extLst>
      <p:ext uri="{BB962C8B-B14F-4D97-AF65-F5344CB8AC3E}">
        <p14:creationId xmlns:p14="http://schemas.microsoft.com/office/powerpoint/2010/main" val="1723998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smtClean="0"/>
          </a:p>
          <a:p>
            <a:r>
              <a:rPr lang="nl-NL" dirty="0" smtClean="0"/>
              <a:t>In de kamerbrief van 2 april wordt aangegeven dat van gemeenten integraal beleid wordt verwacht en dat de sociale wijkteams hierin een belangrijke rol spelen.</a:t>
            </a:r>
          </a:p>
          <a:p>
            <a:endParaRPr lang="nl-NL" dirty="0"/>
          </a:p>
          <a:p>
            <a:r>
              <a:rPr lang="nl-NL" dirty="0" smtClean="0"/>
              <a:t>Tijdens de presentatie van de monitoring 19 mei werd aangegeven dat er gestreefd wordt naar een verschuiving van zware zorg naar lichte zorg.. Dus problemen eerder aanpakken, voordat ze escaleren. Dat kan alleen wanneer de problematieken integraal benaderd worden </a:t>
            </a:r>
          </a:p>
          <a:p>
            <a:endParaRPr lang="nl-NL" dirty="0"/>
          </a:p>
          <a:p>
            <a:r>
              <a:rPr lang="nl-NL" dirty="0" smtClean="0"/>
              <a:t>In het plan van aanpak eerstelijns jeugd GGZ:</a:t>
            </a:r>
          </a:p>
          <a:p>
            <a:pPr marL="171450" indent="-171450">
              <a:buFont typeface="Arial" panose="020B0604020202020204" pitchFamily="34" charset="0"/>
              <a:buChar char="•"/>
            </a:pPr>
            <a:r>
              <a:rPr lang="nl-NL" dirty="0" smtClean="0"/>
              <a:t>Wordt het gemis genoemd van een eerstelijns voorziening kind en jongeren met psychische problematiek. : Daar zouden de kernteams een uitstekend middel voor zijn mist ze daarvoor goed genoeg uitgerust worden.</a:t>
            </a:r>
          </a:p>
          <a:p>
            <a:pPr marL="171450" indent="-171450">
              <a:buFont typeface="Arial" panose="020B0604020202020204" pitchFamily="34" charset="0"/>
              <a:buChar char="•"/>
            </a:pPr>
            <a:r>
              <a:rPr lang="nl-NL" dirty="0" smtClean="0"/>
              <a:t>Ook wordt genoemd de systeem therapeutische hulp die door ouders als positief wordt ervaren. Systeem therapeutische hulp is een integrale benadering. Wanneer je dus een verschuiving wil van lichte naar zware zorg, moet je dus een integrale benadering dichter bij huis,( dus door de kernteams) uit laten voeren. Deze kunnen heel goed kijken wat is eigenlijk echt nodig voordat we gaan doorverwijzen, laten diagnosticeren en medicatie voor laten schrijven.</a:t>
            </a:r>
          </a:p>
          <a:p>
            <a:pPr marL="171450" indent="-171450">
              <a:buFont typeface="Arial" panose="020B0604020202020204" pitchFamily="34" charset="0"/>
              <a:buChar char="•"/>
            </a:pPr>
            <a:endParaRPr lang="nl-NL" dirty="0" smtClean="0"/>
          </a:p>
          <a:p>
            <a:endParaRPr lang="nl-NL" dirty="0" smtClean="0"/>
          </a:p>
          <a:p>
            <a:endParaRPr lang="nl-NL" dirty="0"/>
          </a:p>
          <a:p>
            <a:endParaRPr lang="nl-NL" dirty="0"/>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4</a:t>
            </a:fld>
            <a:endParaRPr lang="nl-NL"/>
          </a:p>
        </p:txBody>
      </p:sp>
    </p:spTree>
    <p:extLst>
      <p:ext uri="{BB962C8B-B14F-4D97-AF65-F5344CB8AC3E}">
        <p14:creationId xmlns:p14="http://schemas.microsoft.com/office/powerpoint/2010/main" val="3080582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5</a:t>
            </a:fld>
            <a:endParaRPr lang="nl-NL"/>
          </a:p>
        </p:txBody>
      </p:sp>
    </p:spTree>
    <p:extLst>
      <p:ext uri="{BB962C8B-B14F-4D97-AF65-F5344CB8AC3E}">
        <p14:creationId xmlns:p14="http://schemas.microsoft.com/office/powerpoint/2010/main" val="2211066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dirty="0" smtClean="0"/>
              <a:t>Het ene probleem is het gevolg van het andere</a:t>
            </a:r>
          </a:p>
          <a:p>
            <a:pPr marL="171450" indent="-171450">
              <a:buFont typeface="Arial" panose="020B0604020202020204" pitchFamily="34" charset="0"/>
              <a:buChar char="•"/>
            </a:pPr>
            <a:r>
              <a:rPr lang="nl-NL" dirty="0" smtClean="0"/>
              <a:t>Psychosociale problemen komen bijna nooit alleen</a:t>
            </a:r>
            <a:r>
              <a:rPr lang="nl-NL" baseline="0" dirty="0" smtClean="0"/>
              <a:t> voor</a:t>
            </a:r>
            <a:endParaRPr lang="nl-NL" dirty="0"/>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6</a:t>
            </a:fld>
            <a:endParaRPr lang="nl-NL"/>
          </a:p>
        </p:txBody>
      </p:sp>
    </p:spTree>
    <p:extLst>
      <p:ext uri="{BB962C8B-B14F-4D97-AF65-F5344CB8AC3E}">
        <p14:creationId xmlns:p14="http://schemas.microsoft.com/office/powerpoint/2010/main" val="100207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dirty="0" smtClean="0"/>
              <a:t>Voor een probleem doorverwijzen heeft geen zin als de andere problemen niet worden aangepakt</a:t>
            </a:r>
          </a:p>
          <a:p>
            <a:pPr marL="171450" indent="-171450">
              <a:buFont typeface="Arial" panose="020B0604020202020204" pitchFamily="34" charset="0"/>
              <a:buChar char="•"/>
            </a:pPr>
            <a:r>
              <a:rPr lang="nl-NL" dirty="0" smtClean="0"/>
              <a:t>Doorverwijzen is niet altijd wenselijk omdat het vaak lang duurt, de mensen hun verhaal weer opnieuw moeten vertellen en tijdens dit proces de problemen vaak erger worden.</a:t>
            </a:r>
          </a:p>
          <a:p>
            <a:pPr marL="171450" indent="-171450">
              <a:buFont typeface="Arial" panose="020B0604020202020204" pitchFamily="34" charset="0"/>
              <a:buChar char="•"/>
            </a:pPr>
            <a:r>
              <a:rPr lang="nl-NL" dirty="0" smtClean="0"/>
              <a:t>Doorverwijzen is niet altijd nodig, soms j kunnen een paar ondersteunende gesprekken al wonderen doen. Eigen Kracht gaat vaak om het gevoel terug te kunnen vallen op iemand.</a:t>
            </a:r>
            <a:endParaRPr lang="nl-NL" dirty="0"/>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7</a:t>
            </a:fld>
            <a:endParaRPr lang="nl-NL"/>
          </a:p>
        </p:txBody>
      </p:sp>
    </p:spTree>
    <p:extLst>
      <p:ext uri="{BB962C8B-B14F-4D97-AF65-F5344CB8AC3E}">
        <p14:creationId xmlns:p14="http://schemas.microsoft.com/office/powerpoint/2010/main" val="866687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Voorbeeld:</a:t>
            </a:r>
          </a:p>
          <a:p>
            <a:pPr marL="171450" indent="-171450">
              <a:buFont typeface="Arial" panose="020B0604020202020204" pitchFamily="34" charset="0"/>
              <a:buChar char="•"/>
            </a:pPr>
            <a:r>
              <a:rPr lang="nl-NL" baseline="0" dirty="0" smtClean="0"/>
              <a:t>Het met de ouders samen praten  over de alcohol verslaving of opvoedingsproblemen heeft een positieve invloed op de</a:t>
            </a:r>
            <a:r>
              <a:rPr lang="nl-NL" dirty="0" smtClean="0"/>
              <a:t> </a:t>
            </a:r>
            <a:r>
              <a:rPr lang="nl-NL" baseline="0" dirty="0" smtClean="0"/>
              <a:t>echtscheidingsproblematiek</a:t>
            </a:r>
          </a:p>
          <a:p>
            <a:pPr marL="171450" indent="-171450">
              <a:buFont typeface="Arial" panose="020B0604020202020204" pitchFamily="34" charset="0"/>
              <a:buChar char="•"/>
            </a:pPr>
            <a:r>
              <a:rPr lang="nl-NL" dirty="0" smtClean="0"/>
              <a:t>De invloed van de echtscheidingsproblematiek bespreken kan een positieve invloed hebben op de opvoedingsproblematiek</a:t>
            </a:r>
          </a:p>
          <a:p>
            <a:pPr marL="171450" indent="-171450">
              <a:buFont typeface="Arial" panose="020B0604020202020204" pitchFamily="34" charset="0"/>
              <a:buChar char="•"/>
            </a:pPr>
            <a:r>
              <a:rPr lang="nl-NL" baseline="0" dirty="0" smtClean="0"/>
              <a:t>Opvoedingsproblemen en echtscheiding problematiek</a:t>
            </a:r>
            <a:r>
              <a:rPr lang="nl-NL" dirty="0" smtClean="0"/>
              <a:t> kunnen de oorzaak zijn van de depressie van moeder . De depressie behandelen heeft geen zin wanneer de oorzaken niet zijn weggenomen.</a:t>
            </a:r>
            <a:endParaRPr lang="nl-NL" baseline="0" dirty="0" smtClean="0"/>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8</a:t>
            </a:fld>
            <a:endParaRPr lang="nl-NL"/>
          </a:p>
        </p:txBody>
      </p:sp>
    </p:spTree>
    <p:extLst>
      <p:ext uri="{BB962C8B-B14F-4D97-AF65-F5344CB8AC3E}">
        <p14:creationId xmlns:p14="http://schemas.microsoft.com/office/powerpoint/2010/main" val="1320158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70DFFA95-F2EF-44AE-93C4-98C7B553BD12}" type="slidenum">
              <a:rPr lang="nl-NL" smtClean="0"/>
              <a:t>9</a:t>
            </a:fld>
            <a:endParaRPr lang="nl-NL"/>
          </a:p>
        </p:txBody>
      </p:sp>
    </p:spTree>
    <p:extLst>
      <p:ext uri="{BB962C8B-B14F-4D97-AF65-F5344CB8AC3E}">
        <p14:creationId xmlns:p14="http://schemas.microsoft.com/office/powerpoint/2010/main" val="1631350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3353441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1087152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1995309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1698132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458327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CB51F63-BBBC-4256-B1E7-2C1B08057C87}" type="datetimeFigureOut">
              <a:rPr lang="nl-NL" smtClean="0"/>
              <a:t>26-5-2015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1785460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CB51F63-BBBC-4256-B1E7-2C1B08057C87}" type="datetimeFigureOut">
              <a:rPr lang="nl-NL" smtClean="0"/>
              <a:t>26-5-2015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2414355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CB51F63-BBBC-4256-B1E7-2C1B08057C87}" type="datetimeFigureOut">
              <a:rPr lang="nl-NL" smtClean="0"/>
              <a:t>26-5-2015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3338541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CB51F63-BBBC-4256-B1E7-2C1B08057C87}" type="datetimeFigureOut">
              <a:rPr lang="nl-NL" smtClean="0"/>
              <a:t>26-5-2015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3420408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B51F63-BBBC-4256-B1E7-2C1B08057C87}" type="datetimeFigureOut">
              <a:rPr lang="nl-NL" smtClean="0"/>
              <a:t>26-5-2015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3188968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B51F63-BBBC-4256-B1E7-2C1B08057C87}" type="datetimeFigureOut">
              <a:rPr lang="nl-NL" smtClean="0"/>
              <a:t>26-5-2015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D16B1E-45A7-44C7-A923-81507030AFBA}" type="slidenum">
              <a:rPr lang="nl-NL" smtClean="0"/>
              <a:t>‹nr.›</a:t>
            </a:fld>
            <a:endParaRPr lang="nl-NL"/>
          </a:p>
        </p:txBody>
      </p:sp>
    </p:spTree>
    <p:extLst>
      <p:ext uri="{BB962C8B-B14F-4D97-AF65-F5344CB8AC3E}">
        <p14:creationId xmlns:p14="http://schemas.microsoft.com/office/powerpoint/2010/main" val="2479076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51F63-BBBC-4256-B1E7-2C1B08057C87}" type="datetimeFigureOut">
              <a:rPr lang="nl-NL" smtClean="0"/>
              <a:t>26-5-2015</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16B1E-45A7-44C7-A923-81507030AFBA}" type="slidenum">
              <a:rPr lang="nl-NL" smtClean="0"/>
              <a:t>‹nr.›</a:t>
            </a:fld>
            <a:endParaRPr lang="nl-NL"/>
          </a:p>
        </p:txBody>
      </p:sp>
    </p:spTree>
    <p:extLst>
      <p:ext uri="{BB962C8B-B14F-4D97-AF65-F5344CB8AC3E}">
        <p14:creationId xmlns:p14="http://schemas.microsoft.com/office/powerpoint/2010/main" val="3297528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571500" indent="-571500">
              <a:buFont typeface="Arial" panose="020B0604020202020204" pitchFamily="34" charset="0"/>
              <a:buChar char="•"/>
            </a:pPr>
            <a:r>
              <a:rPr lang="nl-NL" dirty="0" smtClean="0"/>
              <a:t>Doel van vanavond</a:t>
            </a:r>
            <a:endParaRPr lang="nl-NL" sz="2000" dirty="0"/>
          </a:p>
        </p:txBody>
      </p:sp>
      <p:sp>
        <p:nvSpPr>
          <p:cNvPr id="4" name="Tijdelijke aanduiding voor inhoud 3"/>
          <p:cNvSpPr>
            <a:spLocks noGrp="1"/>
          </p:cNvSpPr>
          <p:nvPr>
            <p:ph idx="1"/>
          </p:nvPr>
        </p:nvSpPr>
        <p:spPr/>
        <p:txBody>
          <a:bodyPr/>
          <a:lstStyle/>
          <a:p>
            <a:pPr lvl="1"/>
            <a:r>
              <a:rPr lang="nl-NL" dirty="0" smtClean="0"/>
              <a:t>Uitwisselen van gedachten</a:t>
            </a:r>
          </a:p>
          <a:p>
            <a:pPr lvl="1"/>
            <a:endParaRPr lang="nl-NL" dirty="0"/>
          </a:p>
          <a:p>
            <a:pPr lvl="1"/>
            <a:r>
              <a:rPr lang="nl-NL" dirty="0" smtClean="0"/>
              <a:t>Eventuele uitkomst</a:t>
            </a:r>
          </a:p>
          <a:p>
            <a:pPr lvl="2"/>
            <a:r>
              <a:rPr lang="nl-NL" dirty="0" smtClean="0"/>
              <a:t>Breed gedragen initiatief voorstel</a:t>
            </a:r>
            <a:endParaRPr lang="nl-NL" dirty="0"/>
          </a:p>
          <a:p>
            <a:pPr lvl="2"/>
            <a:r>
              <a:rPr lang="nl-NL" dirty="0" smtClean="0"/>
              <a:t>Motie</a:t>
            </a:r>
          </a:p>
          <a:p>
            <a:pPr lvl="2"/>
            <a:r>
              <a:rPr lang="nl-NL" dirty="0" smtClean="0"/>
              <a:t>Vervolg bespreking</a:t>
            </a:r>
          </a:p>
        </p:txBody>
      </p:sp>
      <p:sp>
        <p:nvSpPr>
          <p:cNvPr id="7" name="Titel 1"/>
          <p:cNvSpPr txBox="1">
            <a:spLocks/>
          </p:cNvSpPr>
          <p:nvPr/>
        </p:nvSpPr>
        <p:spPr>
          <a:xfrm>
            <a:off x="838200" y="517525"/>
            <a:ext cx="10668000" cy="4968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nl-NL" sz="2000" dirty="0"/>
          </a:p>
        </p:txBody>
      </p:sp>
    </p:spTree>
    <p:extLst>
      <p:ext uri="{BB962C8B-B14F-4D97-AF65-F5344CB8AC3E}">
        <p14:creationId xmlns:p14="http://schemas.microsoft.com/office/powerpoint/2010/main" val="2212622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20192" y="838396"/>
            <a:ext cx="10528412" cy="5465299"/>
          </a:xfrm>
        </p:spPr>
        <p:txBody>
          <a:bodyPr>
            <a:normAutofit fontScale="92500" lnSpcReduction="20000"/>
          </a:bodyPr>
          <a:lstStyle/>
          <a:p>
            <a:pPr marL="0" indent="0">
              <a:buNone/>
            </a:pPr>
            <a:r>
              <a:rPr lang="nl-NL" b="1" dirty="0" smtClean="0">
                <a:latin typeface="Arabic Typesetting" panose="03020402040406030203" pitchFamily="66" charset="-78"/>
                <a:cs typeface="Arabic Typesetting" panose="03020402040406030203" pitchFamily="66" charset="-78"/>
              </a:rPr>
              <a:t>bijlage:</a:t>
            </a:r>
          </a:p>
          <a:p>
            <a:pPr marL="0" indent="0">
              <a:buNone/>
            </a:pPr>
            <a:r>
              <a:rPr lang="nl-NL" b="1" dirty="0" smtClean="0">
                <a:latin typeface="Arabic Typesetting" panose="03020402040406030203" pitchFamily="66" charset="-78"/>
                <a:cs typeface="Arabic Typesetting" panose="03020402040406030203" pitchFamily="66" charset="-78"/>
              </a:rPr>
              <a:t>Citaat </a:t>
            </a:r>
            <a:r>
              <a:rPr lang="nl-NL" b="1" dirty="0">
                <a:latin typeface="Arabic Typesetting" panose="03020402040406030203" pitchFamily="66" charset="-78"/>
                <a:cs typeface="Arabic Typesetting" panose="03020402040406030203" pitchFamily="66" charset="-78"/>
              </a:rPr>
              <a:t>uit `Sociaal Doehetzelven`, Jos van der Lans en Pieter Hilhorst, 2013,  pag. 25en26</a:t>
            </a:r>
          </a:p>
          <a:p>
            <a:pPr marL="0" indent="0">
              <a:buNone/>
            </a:pPr>
            <a:r>
              <a:rPr lang="nl-NL" dirty="0" smtClean="0">
                <a:latin typeface="Arabic Typesetting" panose="03020402040406030203" pitchFamily="66" charset="-78"/>
                <a:cs typeface="Arabic Typesetting" panose="03020402040406030203" pitchFamily="66" charset="-78"/>
              </a:rPr>
              <a:t>Neem  </a:t>
            </a:r>
            <a:r>
              <a:rPr lang="nl-NL" dirty="0">
                <a:latin typeface="Arabic Typesetting" panose="03020402040406030203" pitchFamily="66" charset="-78"/>
                <a:cs typeface="Arabic Typesetting" panose="03020402040406030203" pitchFamily="66" charset="-78"/>
              </a:rPr>
              <a:t>bijvoorbeeld die  wijkmanager  in de Vogelaarwijk Woensel in Eindhoven. ‘Wat wij  doen,’ vertelt hij met een ondertoon  van wanhoop in zijn  stem, ‘is dat als wij  iemand met een probleem  in het vizier krijgen, dat we dan meteen een  schaar pakken. We knippen  het  probleem als het ware in stukjes. We knippen  er het  stuk  schuld  af en zeggen: daarvoor  moet  je naar de schuldhulpverlening. Dan knippen we  er het stuk opvoeding  af: dat is voor  opvoedingsondersteuning bij het  centrum voor jeugd  en  gezin.  Vervolgens constateren we verslavingsproblemen,  die  we dan bij de verslavingszorg wegzetten. Dan  is er ook nog  werkloosheid – daarvoor moet je bij de Dienst  Werk  en Inkomen  zijn. En als er sprake is  van  agressie in het gezin, kan er ook nog wel een  pakketje agressiebeheersing  gehaald worden bij  de  geestelijke gezondheidszorg. Alleen: mensen leiden  geen  verknipt  leven, dus werkt  het zo niet.’1 De wijkmanager vertelt  zijn verhaal aan  de  ‘visitatiecommissie wijkaanpak’. Van april 2010  tot het voorjaar van 2011 reist deze commissie in achttien gemeenten  alle veertig wijken af om  overal op hetzelfde probleem te  stuiten. Er  is, zo constateert de commissie keer op keer, onder de bewoners en de  in  de  wijk  werkzame professionals een enorme drive  om iets ten goede  te veranderen.  Aan plannen en initiatieven  is  geen  gebrek, aan geld eigenlijk ook niet. Het probleem is alleen dat die  energie zich  niet  zonder  meer te  gelde kan </a:t>
            </a:r>
            <a:r>
              <a:rPr lang="nl-NL" dirty="0" smtClean="0">
                <a:latin typeface="Arabic Typesetting" panose="03020402040406030203" pitchFamily="66" charset="-78"/>
                <a:cs typeface="Arabic Typesetting" panose="03020402040406030203" pitchFamily="66" charset="-78"/>
              </a:rPr>
              <a:t>maken.  Ze wordt gekanaliseerd, in goede banen  geleid, er  moet over worden  vergaderd en voor </a:t>
            </a:r>
            <a:r>
              <a:rPr lang="nl-NL" dirty="0">
                <a:latin typeface="Arabic Typesetting" panose="03020402040406030203" pitchFamily="66" charset="-78"/>
                <a:cs typeface="Arabic Typesetting" panose="03020402040406030203" pitchFamily="66" charset="-78"/>
              </a:rPr>
              <a:t>je het  weet is ze </a:t>
            </a:r>
            <a:r>
              <a:rPr lang="nl-NL" dirty="0" smtClean="0">
                <a:latin typeface="Arabic Typesetting" panose="03020402040406030203" pitchFamily="66" charset="-78"/>
                <a:cs typeface="Arabic Typesetting" panose="03020402040406030203" pitchFamily="66" charset="-78"/>
              </a:rPr>
              <a:t>verdwenen.</a:t>
            </a:r>
            <a:endParaRPr lang="nl-NL"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869942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Integrale aanpak van belang</a:t>
            </a:r>
            <a:endParaRPr lang="nl-NL" dirty="0"/>
          </a:p>
        </p:txBody>
      </p:sp>
      <p:sp>
        <p:nvSpPr>
          <p:cNvPr id="3" name="Tijdelijke aanduiding voor inhoud 2"/>
          <p:cNvSpPr>
            <a:spLocks noGrp="1"/>
          </p:cNvSpPr>
          <p:nvPr>
            <p:ph idx="1"/>
          </p:nvPr>
        </p:nvSpPr>
        <p:spPr/>
        <p:txBody>
          <a:bodyPr/>
          <a:lstStyle/>
          <a:p>
            <a:r>
              <a:rPr lang="nl-NL" dirty="0" smtClean="0"/>
              <a:t>Integrale aanpak is preventief werken</a:t>
            </a:r>
          </a:p>
          <a:p>
            <a:r>
              <a:rPr lang="nl-NL" dirty="0" smtClean="0"/>
              <a:t>Dus verantwoord bezuinigen</a:t>
            </a:r>
            <a:endParaRPr lang="nl-NL" dirty="0"/>
          </a:p>
          <a:p>
            <a:endParaRPr lang="nl-NL" dirty="0"/>
          </a:p>
        </p:txBody>
      </p:sp>
    </p:spTree>
    <p:extLst>
      <p:ext uri="{BB962C8B-B14F-4D97-AF65-F5344CB8AC3E}">
        <p14:creationId xmlns:p14="http://schemas.microsoft.com/office/powerpoint/2010/main" val="1303841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Ter voorkoming </a:t>
            </a:r>
            <a:r>
              <a:rPr lang="nl-NL" dirty="0" smtClean="0"/>
              <a:t>van:</a:t>
            </a:r>
            <a:endParaRPr lang="nl-NL" dirty="0" smtClean="0"/>
          </a:p>
          <a:p>
            <a:pPr lvl="1"/>
            <a:r>
              <a:rPr lang="nl-NL" dirty="0" smtClean="0"/>
              <a:t>Onnodige doorverwijzingen</a:t>
            </a:r>
          </a:p>
          <a:p>
            <a:pPr lvl="1"/>
            <a:r>
              <a:rPr lang="nl-NL" dirty="0" smtClean="0"/>
              <a:t>Verkeerde doorverwijzingen</a:t>
            </a:r>
          </a:p>
          <a:p>
            <a:pPr lvl="1"/>
            <a:r>
              <a:rPr lang="nl-NL" dirty="0" smtClean="0"/>
              <a:t>Langs elkaar heen werkende hulpverleners</a:t>
            </a:r>
          </a:p>
          <a:p>
            <a:pPr lvl="1"/>
            <a:r>
              <a:rPr lang="nl-NL" dirty="0" smtClean="0"/>
              <a:t>Stagnatie van hulp,</a:t>
            </a:r>
          </a:p>
          <a:p>
            <a:pPr lvl="1"/>
            <a:r>
              <a:rPr lang="nl-NL" dirty="0" smtClean="0"/>
              <a:t>Escalatie van problematiek(en)</a:t>
            </a:r>
            <a:endParaRPr lang="nl-NL" dirty="0"/>
          </a:p>
        </p:txBody>
      </p:sp>
      <p:sp>
        <p:nvSpPr>
          <p:cNvPr id="5" name="Titel 1"/>
          <p:cNvSpPr>
            <a:spLocks noGrp="1"/>
          </p:cNvSpPr>
          <p:nvPr>
            <p:ph type="title"/>
          </p:nvPr>
        </p:nvSpPr>
        <p:spPr>
          <a:xfrm>
            <a:off x="838200" y="365125"/>
            <a:ext cx="10515600" cy="1325563"/>
          </a:xfrm>
        </p:spPr>
        <p:txBody>
          <a:bodyPr>
            <a:normAutofit fontScale="90000"/>
          </a:bodyPr>
          <a:lstStyle/>
          <a:p>
            <a:r>
              <a:rPr lang="nl-NL" dirty="0" smtClean="0"/>
              <a:t>Integrale aanpak van belang</a:t>
            </a:r>
            <a:br>
              <a:rPr lang="nl-NL" dirty="0" smtClean="0"/>
            </a:br>
            <a:r>
              <a:rPr lang="nl-NL" dirty="0"/>
              <a:t/>
            </a:r>
            <a:br>
              <a:rPr lang="nl-NL" dirty="0"/>
            </a:br>
            <a:endParaRPr lang="nl-NL" dirty="0"/>
          </a:p>
        </p:txBody>
      </p:sp>
    </p:spTree>
    <p:extLst>
      <p:ext uri="{BB962C8B-B14F-4D97-AF65-F5344CB8AC3E}">
        <p14:creationId xmlns:p14="http://schemas.microsoft.com/office/powerpoint/2010/main" val="3111401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Integrale aanpak van belang</a:t>
            </a:r>
            <a:br>
              <a:rPr lang="nl-NL" dirty="0" smtClean="0"/>
            </a:br>
            <a:r>
              <a:rPr lang="nl-NL" dirty="0"/>
              <a:t/>
            </a:r>
            <a:br>
              <a:rPr lang="nl-NL" dirty="0"/>
            </a:br>
            <a:endParaRPr lang="nl-NL" dirty="0"/>
          </a:p>
        </p:txBody>
      </p:sp>
      <p:sp>
        <p:nvSpPr>
          <p:cNvPr id="3" name="Tijdelijke aanduiding voor inhoud 2"/>
          <p:cNvSpPr>
            <a:spLocks noGrp="1"/>
          </p:cNvSpPr>
          <p:nvPr>
            <p:ph idx="1"/>
          </p:nvPr>
        </p:nvSpPr>
        <p:spPr/>
        <p:txBody>
          <a:bodyPr>
            <a:normAutofit/>
          </a:bodyPr>
          <a:lstStyle/>
          <a:p>
            <a:r>
              <a:rPr lang="nl-NL" dirty="0" smtClean="0"/>
              <a:t>Een van de belangrijkste doelen van de decentralisaties</a:t>
            </a:r>
          </a:p>
          <a:p>
            <a:pPr lvl="1"/>
            <a:r>
              <a:rPr lang="nl-NL" dirty="0" smtClean="0"/>
              <a:t>Kamerbrief 2 april 2015</a:t>
            </a:r>
          </a:p>
          <a:p>
            <a:pPr lvl="1"/>
            <a:r>
              <a:rPr lang="nl-NL" dirty="0" smtClean="0"/>
              <a:t>Presentatie monitoring </a:t>
            </a:r>
          </a:p>
          <a:p>
            <a:pPr lvl="1"/>
            <a:r>
              <a:rPr lang="nl-NL" dirty="0" smtClean="0"/>
              <a:t>Systeem therapeuten</a:t>
            </a:r>
          </a:p>
          <a:p>
            <a:pPr lvl="1"/>
            <a:endParaRPr lang="nl-NL" dirty="0" smtClean="0"/>
          </a:p>
          <a:p>
            <a:pPr lvl="1"/>
            <a:endParaRPr lang="nl-NL" dirty="0"/>
          </a:p>
          <a:p>
            <a:endParaRPr lang="nl-NL" dirty="0" smtClean="0"/>
          </a:p>
          <a:p>
            <a:endParaRPr lang="nl-NL" dirty="0"/>
          </a:p>
          <a:p>
            <a:pPr marL="0" indent="0">
              <a:buNone/>
            </a:pPr>
            <a:endParaRPr lang="nl-NL" dirty="0"/>
          </a:p>
          <a:p>
            <a:endParaRPr lang="nl-NL" dirty="0"/>
          </a:p>
        </p:txBody>
      </p:sp>
    </p:spTree>
    <p:extLst>
      <p:ext uri="{BB962C8B-B14F-4D97-AF65-F5344CB8AC3E}">
        <p14:creationId xmlns:p14="http://schemas.microsoft.com/office/powerpoint/2010/main" val="3611070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4"/>
          <p:cNvSpPr>
            <a:spLocks noGrp="1"/>
          </p:cNvSpPr>
          <p:nvPr>
            <p:ph idx="1"/>
          </p:nvPr>
        </p:nvSpPr>
        <p:spPr>
          <a:xfrm>
            <a:off x="838200" y="1825625"/>
            <a:ext cx="10515600" cy="1255728"/>
          </a:xfrm>
          <a:prstGeom prst="rect">
            <a:avLst/>
          </a:prstGeom>
        </p:spPr>
        <p:txBody>
          <a:bodyPr>
            <a:spAutoFit/>
          </a:bodyPr>
          <a:lstStyle/>
          <a:p>
            <a:r>
              <a:rPr lang="nl-NL" dirty="0"/>
              <a:t>Psychosociale problemen zoals opvoedingsproblematiek, verslaving , depressie, psychiatrische problemen, huisvestingproblematiek en financiële problemen hangen </a:t>
            </a:r>
            <a:r>
              <a:rPr lang="nl-NL" dirty="0" smtClean="0"/>
              <a:t>meestal met </a:t>
            </a:r>
            <a:r>
              <a:rPr lang="nl-NL" dirty="0"/>
              <a:t>elkaar samen.</a:t>
            </a:r>
          </a:p>
        </p:txBody>
      </p:sp>
      <p:sp>
        <p:nvSpPr>
          <p:cNvPr id="6" name="Titel 1"/>
          <p:cNvSpPr>
            <a:spLocks noGrp="1"/>
          </p:cNvSpPr>
          <p:nvPr>
            <p:ph type="title"/>
          </p:nvPr>
        </p:nvSpPr>
        <p:spPr/>
        <p:txBody>
          <a:bodyPr>
            <a:normAutofit fontScale="90000"/>
          </a:bodyPr>
          <a:lstStyle/>
          <a:p>
            <a:r>
              <a:rPr lang="nl-NL" dirty="0" smtClean="0"/>
              <a:t>Integrale aanpak van belang</a:t>
            </a:r>
            <a:br>
              <a:rPr lang="nl-NL" dirty="0" smtClean="0"/>
            </a:br>
            <a:r>
              <a:rPr lang="nl-NL" dirty="0"/>
              <a:t/>
            </a:r>
            <a:br>
              <a:rPr lang="nl-NL" dirty="0"/>
            </a:br>
            <a:endParaRPr lang="nl-NL" dirty="0"/>
          </a:p>
        </p:txBody>
      </p:sp>
    </p:spTree>
    <p:extLst>
      <p:ext uri="{BB962C8B-B14F-4D97-AF65-F5344CB8AC3E}">
        <p14:creationId xmlns:p14="http://schemas.microsoft.com/office/powerpoint/2010/main" val="1089631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034359967"/>
              </p:ext>
            </p:extLst>
          </p:nvPr>
        </p:nvGraphicFramePr>
        <p:xfrm>
          <a:off x="1682035" y="1584959"/>
          <a:ext cx="8113486" cy="4868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el 3"/>
          <p:cNvSpPr>
            <a:spLocks noGrp="1"/>
          </p:cNvSpPr>
          <p:nvPr>
            <p:ph type="title"/>
          </p:nvPr>
        </p:nvSpPr>
        <p:spPr>
          <a:xfrm>
            <a:off x="333103" y="1"/>
            <a:ext cx="11020697" cy="1690688"/>
          </a:xfrm>
        </p:spPr>
        <p:txBody>
          <a:bodyPr>
            <a:normAutofit/>
          </a:bodyPr>
          <a:lstStyle/>
          <a:p>
            <a:r>
              <a:rPr lang="nl-NL" sz="2800" dirty="0" smtClean="0">
                <a:latin typeface="+mn-lt"/>
              </a:rPr>
              <a:t>Vicieuze</a:t>
            </a:r>
            <a:r>
              <a:rPr lang="nl-NL" sz="3200" dirty="0" smtClean="0"/>
              <a:t> </a:t>
            </a:r>
            <a:r>
              <a:rPr lang="nl-NL" sz="2800" dirty="0" smtClean="0">
                <a:latin typeface="+mn-lt"/>
              </a:rPr>
              <a:t>cirkel omdat problemen met elkaar samenhangen</a:t>
            </a:r>
            <a:endParaRPr lang="nl-NL" sz="2800" dirty="0">
              <a:latin typeface="+mn-lt"/>
            </a:endParaRPr>
          </a:p>
        </p:txBody>
      </p:sp>
    </p:spTree>
    <p:extLst>
      <p:ext uri="{BB962C8B-B14F-4D97-AF65-F5344CB8AC3E}">
        <p14:creationId xmlns:p14="http://schemas.microsoft.com/office/powerpoint/2010/main" val="2579969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0960" y="0"/>
            <a:ext cx="11249297" cy="6858000"/>
          </a:xfrm>
        </p:spPr>
        <p:txBody>
          <a:bodyPr/>
          <a:lstStyle/>
          <a:p>
            <a:pPr marL="0" indent="0">
              <a:buNone/>
            </a:pPr>
            <a:endParaRPr lang="nl-NL" smtClean="0"/>
          </a:p>
          <a:p>
            <a:pPr marL="0" indent="0">
              <a:buNone/>
            </a:pPr>
            <a:r>
              <a:rPr lang="nl-NL" smtClean="0"/>
              <a:t>Vicieuze cirkel wordt niet doorbroken</a:t>
            </a:r>
            <a:endParaRPr lang="nl-NL" dirty="0"/>
          </a:p>
        </p:txBody>
      </p:sp>
      <p:graphicFrame>
        <p:nvGraphicFramePr>
          <p:cNvPr id="5" name="Diagram 4"/>
          <p:cNvGraphicFramePr/>
          <p:nvPr>
            <p:extLst>
              <p:ext uri="{D42A27DB-BD31-4B8C-83A1-F6EECF244321}">
                <p14:modId xmlns:p14="http://schemas.microsoft.com/office/powerpoint/2010/main" val="2853675424"/>
              </p:ext>
            </p:extLst>
          </p:nvPr>
        </p:nvGraphicFramePr>
        <p:xfrm>
          <a:off x="1682035" y="1002767"/>
          <a:ext cx="8113486" cy="54503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4047995915"/>
              </p:ext>
            </p:extLst>
          </p:nvPr>
        </p:nvGraphicFramePr>
        <p:xfrm>
          <a:off x="2032000" y="1089891"/>
          <a:ext cx="8128000" cy="50484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411960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sz="2800" dirty="0" smtClean="0">
                <a:latin typeface="+mn-lt"/>
              </a:rPr>
              <a:t>Sociale kernteams kunnen direct met integrale aanpak beginnen</a:t>
            </a:r>
            <a:endParaRPr lang="nl-NL" sz="2800" dirty="0">
              <a:latin typeface="+mn-lt"/>
            </a:endParaRPr>
          </a:p>
        </p:txBody>
      </p:sp>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3913135436"/>
              </p:ext>
            </p:extLst>
          </p:nvPr>
        </p:nvGraphicFramePr>
        <p:xfrm>
          <a:off x="838200" y="1579418"/>
          <a:ext cx="10515600" cy="4978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Gekromde PIJL-RECHTS 10"/>
          <p:cNvSpPr/>
          <p:nvPr/>
        </p:nvSpPr>
        <p:spPr>
          <a:xfrm>
            <a:off x="5024845" y="3448595"/>
            <a:ext cx="1584960" cy="1625455"/>
          </a:xfrm>
          <a:prstGeom prst="curvedRightArrow">
            <a:avLst>
              <a:gd name="adj1" fmla="val 25000"/>
              <a:gd name="adj2" fmla="val 40245"/>
              <a:gd name="adj3" fmla="val 25000"/>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Tree>
    <p:extLst>
      <p:ext uri="{BB962C8B-B14F-4D97-AF65-F5344CB8AC3E}">
        <p14:creationId xmlns:p14="http://schemas.microsoft.com/office/powerpoint/2010/main" val="3812521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Zorgen</a:t>
            </a:r>
            <a:endParaRPr lang="nl-NL" dirty="0"/>
          </a:p>
        </p:txBody>
      </p:sp>
      <p:sp>
        <p:nvSpPr>
          <p:cNvPr id="3" name="Tijdelijke aanduiding voor inhoud 2"/>
          <p:cNvSpPr>
            <a:spLocks noGrp="1"/>
          </p:cNvSpPr>
          <p:nvPr>
            <p:ph idx="1"/>
          </p:nvPr>
        </p:nvSpPr>
        <p:spPr/>
        <p:txBody>
          <a:bodyPr/>
          <a:lstStyle/>
          <a:p>
            <a:r>
              <a:rPr lang="nl-NL" dirty="0"/>
              <a:t>De gemeente Overbetuwe maakt geen gebruik van </a:t>
            </a:r>
            <a:r>
              <a:rPr lang="nl-NL" dirty="0" smtClean="0"/>
              <a:t>de mogelijkheid de kernteams een integrale aanpak te laten uitvoeren.</a:t>
            </a:r>
            <a:endParaRPr lang="nl-NL" dirty="0"/>
          </a:p>
          <a:p>
            <a:r>
              <a:rPr lang="nl-NL" dirty="0"/>
              <a:t>Vanwege de samenstelling en de functie van de kernteams is het voor hen niet mogelijk om een integrale benadering toe te passen</a:t>
            </a:r>
            <a:r>
              <a:rPr lang="nl-NL" dirty="0" smtClean="0"/>
              <a:t>.</a:t>
            </a:r>
          </a:p>
          <a:p>
            <a:r>
              <a:rPr lang="nl-NL" dirty="0" smtClean="0"/>
              <a:t>Door meerdere toegangspoorten loket samenleving en kernteams wordt de zorg al bij aanvang gefragmenteerd en is integrale aanpak bij aanvang niet meer mogelijk.</a:t>
            </a:r>
            <a:endParaRPr lang="nl-NL" dirty="0"/>
          </a:p>
          <a:p>
            <a:pPr marL="0" indent="0">
              <a:buNone/>
            </a:pPr>
            <a:endParaRPr lang="nl-NL" dirty="0"/>
          </a:p>
        </p:txBody>
      </p:sp>
    </p:spTree>
    <p:extLst>
      <p:ext uri="{BB962C8B-B14F-4D97-AF65-F5344CB8AC3E}">
        <p14:creationId xmlns:p14="http://schemas.microsoft.com/office/powerpoint/2010/main" val="242537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TotalTime>
  <Words>872</Words>
  <Application>Microsoft Office PowerPoint</Application>
  <PresentationFormat>Breedbeeld</PresentationFormat>
  <Paragraphs>87</Paragraphs>
  <Slides>10</Slides>
  <Notes>9</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Arabic Typesetting</vt:lpstr>
      <vt:lpstr>Arial</vt:lpstr>
      <vt:lpstr>Calibri</vt:lpstr>
      <vt:lpstr>Calibri Light</vt:lpstr>
      <vt:lpstr>Kantoorthema</vt:lpstr>
      <vt:lpstr>Doel van vanavond</vt:lpstr>
      <vt:lpstr>Integrale aanpak van belang</vt:lpstr>
      <vt:lpstr>Integrale aanpak van belang  </vt:lpstr>
      <vt:lpstr>Integrale aanpak van belang  </vt:lpstr>
      <vt:lpstr>Integrale aanpak van belang  </vt:lpstr>
      <vt:lpstr>Vicieuze cirkel omdat problemen met elkaar samenhangen</vt:lpstr>
      <vt:lpstr>PowerPoint-presentatie</vt:lpstr>
      <vt:lpstr>Sociale kernteams kunnen direct met integrale aanpak beginnen</vt:lpstr>
      <vt:lpstr>Zorgen</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c:title>
  <dc:creator>Carla van Kerkhof</dc:creator>
  <cp:lastModifiedBy>Carla van Kerkhof</cp:lastModifiedBy>
  <cp:revision>59</cp:revision>
  <dcterms:created xsi:type="dcterms:W3CDTF">2015-05-19T14:37:49Z</dcterms:created>
  <dcterms:modified xsi:type="dcterms:W3CDTF">2015-05-26T20:23:49Z</dcterms:modified>
</cp:coreProperties>
</file>